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11.png" ContentType="image/png"/>
  <Override PartName="/ppt/media/image5.jpeg" ContentType="image/jpeg"/>
  <Override PartName="/ppt/media/image21.png" ContentType="image/png"/>
  <Override PartName="/ppt/media/image6.jpeg" ContentType="image/jpeg"/>
  <Override PartName="/ppt/media/image7.jpeg" ContentType="image/jpeg"/>
  <Override PartName="/ppt/media/image8.jpeg" ContentType="image/jpeg"/>
  <Override PartName="/ppt/media/image9.png" ContentType="image/png"/>
  <Override PartName="/ppt/media/image10.png" ContentType="image/png"/>
  <Override PartName="/ppt/media/image12.jpeg" ContentType="image/jpeg"/>
  <Override PartName="/ppt/media/image13.jpeg" ContentType="image/jpeg"/>
  <Override PartName="/ppt/media/image19.png" ContentType="image/png"/>
  <Override PartName="/ppt/media/image14.jpeg" ContentType="image/jpeg"/>
  <Override PartName="/ppt/media/image29.png" ContentType="image/png"/>
  <Override PartName="/ppt/media/image15.jpeg" ContentType="image/jpeg"/>
  <Override PartName="/ppt/media/image16.png" ContentType="image/png"/>
  <Override PartName="/ppt/media/image17.png" ContentType="image/png"/>
  <Override PartName="/ppt/media/image24.jpeg" ContentType="image/jpeg"/>
  <Override PartName="/ppt/media/image18.jpeg" ContentType="image/jpeg"/>
  <Override PartName="/ppt/media/image20.jpeg" ContentType="image/jpeg"/>
  <Override PartName="/ppt/media/image22.jpeg" ContentType="image/jpeg"/>
  <Override PartName="/ppt/media/image23.png" ContentType="image/png"/>
  <Override PartName="/ppt/media/image25.png" ContentType="image/png"/>
  <Override PartName="/ppt/media/image26.jpeg" ContentType="image/jpeg"/>
  <Override PartName="/ppt/media/image27.png" ContentType="image/png"/>
  <Override PartName="/ppt/media/image28.jpeg" ContentType="image/jpeg"/>
  <Override PartName="/ppt/media/image30.png" ContentType="image/png"/>
  <Override PartName="/ppt/media/image31.jpeg" ContentType="image/jpe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Lst>
  <p:sldSz cx="10080625" cy="5670550"/>
  <p:notesSz cx="7772400" cy="10058400"/>
  <p:custShowLst>
    <p:custShow name="New Custom Slide Show" id="0">
      <p:sldLst>
        <p:sld r:id="rId10"/>
        <p:sld r:id="rId11"/>
        <p:sld r:id="rId12"/>
        <p:sld r:id="rId14"/>
        <p:sld r:id="rId15"/>
        <p:sld r:id="rId16"/>
        <p:sld r:id="rId19"/>
        <p:sld r:id="rId20"/>
        <p:sld r:id="rId21"/>
        <p:sld r:id="rId22"/>
        <p:sld r:id="rId23"/>
        <p:sld r:id="rId24"/>
        <p:sld r:id="rId25"/>
      </p:sldLst>
    </p:custShow>
  </p:custShow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 name="PlaceHolder 2"/>
          <p:cNvSpPr>
            <a:spLocks noGrp="1"/>
          </p:cNvSpPr>
          <p:nvPr>
            <p:ph/>
          </p:nvPr>
        </p:nvSpPr>
        <p:spPr>
          <a:xfrm>
            <a:off x="502920" y="1325880"/>
            <a:ext cx="9070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3"/>
          <p:cNvSpPr>
            <a:spLocks noGrp="1"/>
          </p:cNvSpPr>
          <p:nvPr>
            <p:ph/>
          </p:nvPr>
        </p:nvSpPr>
        <p:spPr>
          <a:xfrm>
            <a:off x="502920" y="3043440"/>
            <a:ext cx="907092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D09B1135-17AE-4F77-B699-151E6E58B897}"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 name="PlaceHolder 2"/>
          <p:cNvSpPr>
            <a:spLocks noGrp="1"/>
          </p:cNvSpPr>
          <p:nvPr>
            <p:ph type="subTitle"/>
          </p:nvPr>
        </p:nvSpPr>
        <p:spPr>
          <a:xfrm>
            <a:off x="502920" y="1325880"/>
            <a:ext cx="9070920" cy="32878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00A222D-4552-44E5-8AC2-CD38DDFE5854}"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p:nvPr>
        </p:nvSpPr>
        <p:spPr>
          <a:xfrm>
            <a:off x="502920" y="1325880"/>
            <a:ext cx="9070920" cy="32878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311C29A-5F12-4035-9D1B-54AA7B9F1F4C}"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p:nvPr>
        </p:nvSpPr>
        <p:spPr>
          <a:xfrm>
            <a:off x="50292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50" name="PlaceHolder 3"/>
          <p:cNvSpPr>
            <a:spLocks noGrp="1"/>
          </p:cNvSpPr>
          <p:nvPr>
            <p:ph/>
          </p:nvPr>
        </p:nvSpPr>
        <p:spPr>
          <a:xfrm>
            <a:off x="515124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D8FE7C38-D267-4DFB-9F45-F8F13782E23C}"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D46F8FEE-17EF-407C-82C2-0802D71BBD94}"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502920" y="225360"/>
            <a:ext cx="9069840" cy="43851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CFDAA2A3-F7F8-4555-83B8-C14B12771E48}"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4"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3"/>
          <p:cNvSpPr>
            <a:spLocks noGrp="1"/>
          </p:cNvSpPr>
          <p:nvPr>
            <p:ph/>
          </p:nvPr>
        </p:nvSpPr>
        <p:spPr>
          <a:xfrm>
            <a:off x="515124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56"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22566A0-0F9E-4848-A065-BA217AA208E6}"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ubTitle"/>
          </p:nvPr>
        </p:nvSpPr>
        <p:spPr>
          <a:xfrm>
            <a:off x="502920" y="1325880"/>
            <a:ext cx="9070920" cy="32878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8" name="PlaceHolder 2"/>
          <p:cNvSpPr>
            <a:spLocks noGrp="1"/>
          </p:cNvSpPr>
          <p:nvPr>
            <p:ph/>
          </p:nvPr>
        </p:nvSpPr>
        <p:spPr>
          <a:xfrm>
            <a:off x="50292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59"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38DA890-ECE3-40A7-A0BD-56AC312D42A4}"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2"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4" name="PlaceHolder 4"/>
          <p:cNvSpPr>
            <a:spLocks noGrp="1"/>
          </p:cNvSpPr>
          <p:nvPr>
            <p:ph/>
          </p:nvPr>
        </p:nvSpPr>
        <p:spPr>
          <a:xfrm>
            <a:off x="502920" y="3043440"/>
            <a:ext cx="9070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270385EF-1232-4D0D-90FE-FD19ABE1D9D3}"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6" name="PlaceHolder 2"/>
          <p:cNvSpPr>
            <a:spLocks noGrp="1"/>
          </p:cNvSpPr>
          <p:nvPr>
            <p:ph/>
          </p:nvPr>
        </p:nvSpPr>
        <p:spPr>
          <a:xfrm>
            <a:off x="502920" y="1325880"/>
            <a:ext cx="9070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7" name="PlaceHolder 3"/>
          <p:cNvSpPr>
            <a:spLocks noGrp="1"/>
          </p:cNvSpPr>
          <p:nvPr>
            <p:ph/>
          </p:nvPr>
        </p:nvSpPr>
        <p:spPr>
          <a:xfrm>
            <a:off x="502920" y="3043440"/>
            <a:ext cx="9070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6B7E3580-7D24-43E6-BFA3-06A287D6FA24}"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9"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0"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B9A7DE63-B2CB-438F-B8D8-26C484E64B7E}"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99542335-66DF-4A6B-8FD2-6B8028B84B07}"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0EB7A98A-F38F-4283-99B9-88F457A0E424}"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7" name="PlaceHolder 2"/>
          <p:cNvSpPr>
            <a:spLocks noGrp="1"/>
          </p:cNvSpPr>
          <p:nvPr>
            <p:ph type="subTitle"/>
          </p:nvPr>
        </p:nvSpPr>
        <p:spPr>
          <a:xfrm>
            <a:off x="502920" y="1325880"/>
            <a:ext cx="9070920" cy="32878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5A4ACBDD-97D9-4DE1-B7C5-F8C12B617E61}"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9" name="PlaceHolder 2"/>
          <p:cNvSpPr>
            <a:spLocks noGrp="1"/>
          </p:cNvSpPr>
          <p:nvPr>
            <p:ph/>
          </p:nvPr>
        </p:nvSpPr>
        <p:spPr>
          <a:xfrm>
            <a:off x="502920" y="1325880"/>
            <a:ext cx="9070920" cy="32878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BE035A8F-E043-42FD-9399-42AE724AA16E}"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1" name="PlaceHolder 2"/>
          <p:cNvSpPr>
            <a:spLocks noGrp="1"/>
          </p:cNvSpPr>
          <p:nvPr>
            <p:ph/>
          </p:nvPr>
        </p:nvSpPr>
        <p:spPr>
          <a:xfrm>
            <a:off x="50292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92" name="PlaceHolder 3"/>
          <p:cNvSpPr>
            <a:spLocks noGrp="1"/>
          </p:cNvSpPr>
          <p:nvPr>
            <p:ph/>
          </p:nvPr>
        </p:nvSpPr>
        <p:spPr>
          <a:xfrm>
            <a:off x="515124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14D51AA9-D982-4505-816B-8D6E20C07404}"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23EEC275-960B-498D-B617-38BF2A80DBF6}"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 name="PlaceHolder 2"/>
          <p:cNvSpPr>
            <a:spLocks noGrp="1"/>
          </p:cNvSpPr>
          <p:nvPr>
            <p:ph/>
          </p:nvPr>
        </p:nvSpPr>
        <p:spPr>
          <a:xfrm>
            <a:off x="502920" y="1325880"/>
            <a:ext cx="9070920" cy="32878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502920" y="225360"/>
            <a:ext cx="9069840" cy="43851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3578B11B-59B1-43F8-83D9-1984D9334951}"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6"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97" name="PlaceHolder 3"/>
          <p:cNvSpPr>
            <a:spLocks noGrp="1"/>
          </p:cNvSpPr>
          <p:nvPr>
            <p:ph/>
          </p:nvPr>
        </p:nvSpPr>
        <p:spPr>
          <a:xfrm>
            <a:off x="515124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CFE086D7-C475-4C58-811D-73DB556FB155}"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0" name="PlaceHolder 2"/>
          <p:cNvSpPr>
            <a:spLocks noGrp="1"/>
          </p:cNvSpPr>
          <p:nvPr>
            <p:ph/>
          </p:nvPr>
        </p:nvSpPr>
        <p:spPr>
          <a:xfrm>
            <a:off x="50292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101"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BA41CEF-46AC-4972-BCAC-2A771AE53269}"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4"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05"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4"/>
          <p:cNvSpPr>
            <a:spLocks noGrp="1"/>
          </p:cNvSpPr>
          <p:nvPr>
            <p:ph/>
          </p:nvPr>
        </p:nvSpPr>
        <p:spPr>
          <a:xfrm>
            <a:off x="502920" y="3043440"/>
            <a:ext cx="9070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77975465-5DF1-4A86-A06A-18649550CA1C}"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 name="PlaceHolder 2"/>
          <p:cNvSpPr>
            <a:spLocks noGrp="1"/>
          </p:cNvSpPr>
          <p:nvPr>
            <p:ph/>
          </p:nvPr>
        </p:nvSpPr>
        <p:spPr>
          <a:xfrm>
            <a:off x="502920" y="1325880"/>
            <a:ext cx="9070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3"/>
          <p:cNvSpPr>
            <a:spLocks noGrp="1"/>
          </p:cNvSpPr>
          <p:nvPr>
            <p:ph/>
          </p:nvPr>
        </p:nvSpPr>
        <p:spPr>
          <a:xfrm>
            <a:off x="502920" y="3043440"/>
            <a:ext cx="9070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17080445-729C-41C1-96BE-A3C56166C3DB}"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1"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12"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D96BBE4A-21AA-481F-B18D-754BF05E9227}"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6"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17"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6129F57B-F2D3-44D0-87FB-605A54FFB57F}"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2A6CAEB2-D475-4F5D-9C0F-6FD004717500}"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0" name="PlaceHolder 2"/>
          <p:cNvSpPr>
            <a:spLocks noGrp="1"/>
          </p:cNvSpPr>
          <p:nvPr>
            <p:ph type="subTitle"/>
          </p:nvPr>
        </p:nvSpPr>
        <p:spPr>
          <a:xfrm>
            <a:off x="502920" y="1325880"/>
            <a:ext cx="9070920" cy="32878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936B585D-0434-45D9-B782-4D42236D9B75}"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2" name="PlaceHolder 2"/>
          <p:cNvSpPr>
            <a:spLocks noGrp="1"/>
          </p:cNvSpPr>
          <p:nvPr>
            <p:ph/>
          </p:nvPr>
        </p:nvSpPr>
        <p:spPr>
          <a:xfrm>
            <a:off x="502920" y="1325880"/>
            <a:ext cx="9070920" cy="32878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89A3F57E-9C8C-42AD-8547-B5D2F13C01CF}"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 name="PlaceHolder 2"/>
          <p:cNvSpPr>
            <a:spLocks noGrp="1"/>
          </p:cNvSpPr>
          <p:nvPr>
            <p:ph/>
          </p:nvPr>
        </p:nvSpPr>
        <p:spPr>
          <a:xfrm>
            <a:off x="50292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8" name="PlaceHolder 3"/>
          <p:cNvSpPr>
            <a:spLocks noGrp="1"/>
          </p:cNvSpPr>
          <p:nvPr>
            <p:ph/>
          </p:nvPr>
        </p:nvSpPr>
        <p:spPr>
          <a:xfrm>
            <a:off x="515124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4" name="PlaceHolder 2"/>
          <p:cNvSpPr>
            <a:spLocks noGrp="1"/>
          </p:cNvSpPr>
          <p:nvPr>
            <p:ph/>
          </p:nvPr>
        </p:nvSpPr>
        <p:spPr>
          <a:xfrm>
            <a:off x="50292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135" name="PlaceHolder 3"/>
          <p:cNvSpPr>
            <a:spLocks noGrp="1"/>
          </p:cNvSpPr>
          <p:nvPr>
            <p:ph/>
          </p:nvPr>
        </p:nvSpPr>
        <p:spPr>
          <a:xfrm>
            <a:off x="515124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E5F3629E-BEF8-454E-89E2-915BEAB432AE}"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CE827B2F-5AE8-4DC7-BEAC-109863F3AC83}"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502920" y="225360"/>
            <a:ext cx="9069840" cy="43851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2AC4BF76-E468-4D61-AACE-2E2AC81EEB97}"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9"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40" name="PlaceHolder 3"/>
          <p:cNvSpPr>
            <a:spLocks noGrp="1"/>
          </p:cNvSpPr>
          <p:nvPr>
            <p:ph/>
          </p:nvPr>
        </p:nvSpPr>
        <p:spPr>
          <a:xfrm>
            <a:off x="515124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141"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6A70FF31-36E2-4D95-9ED6-8CF86E49B0F1}"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3" name="PlaceHolder 2"/>
          <p:cNvSpPr>
            <a:spLocks noGrp="1"/>
          </p:cNvSpPr>
          <p:nvPr>
            <p:ph/>
          </p:nvPr>
        </p:nvSpPr>
        <p:spPr>
          <a:xfrm>
            <a:off x="50292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144"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45"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1B7B596F-B87D-4775-8081-5E180C89219C}"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7"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48"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49" name="PlaceHolder 4"/>
          <p:cNvSpPr>
            <a:spLocks noGrp="1"/>
          </p:cNvSpPr>
          <p:nvPr>
            <p:ph/>
          </p:nvPr>
        </p:nvSpPr>
        <p:spPr>
          <a:xfrm>
            <a:off x="502920" y="3043440"/>
            <a:ext cx="9070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632E17B5-C3E5-42C8-B573-DFCE4A74E731}"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1" name="PlaceHolder 2"/>
          <p:cNvSpPr>
            <a:spLocks noGrp="1"/>
          </p:cNvSpPr>
          <p:nvPr>
            <p:ph/>
          </p:nvPr>
        </p:nvSpPr>
        <p:spPr>
          <a:xfrm>
            <a:off x="502920" y="1325880"/>
            <a:ext cx="9070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52" name="PlaceHolder 3"/>
          <p:cNvSpPr>
            <a:spLocks noGrp="1"/>
          </p:cNvSpPr>
          <p:nvPr>
            <p:ph/>
          </p:nvPr>
        </p:nvSpPr>
        <p:spPr>
          <a:xfrm>
            <a:off x="502920" y="3043440"/>
            <a:ext cx="9070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147C6C3B-868E-44F1-8F91-13BEE07D9DDA}"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4"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55"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56"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57"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0D692235-B044-4578-9039-64E88A037110}"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9"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60"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61"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62"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63"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64"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36AB1859-37E6-49D4-A344-1718C7C8FC93}" type="slidenum">
              <a:t>&lt;#&gt;</a:t>
            </a:fld>
          </a:p>
        </p:txBody>
      </p:sp>
      <p:sp>
        <p:nvSpPr>
          <p:cNvPr id="11" name="PlaceHolder 10"/>
          <p:cNvSpPr>
            <a:spLocks noGrp="1"/>
          </p:cNvSpPr>
          <p:nvPr>
            <p:ph type="dt" idx="9"/>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2D0CF388-F465-48B3-B217-58565857F252}"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1"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2" name="PlaceHolder 2"/>
          <p:cNvSpPr>
            <a:spLocks noGrp="1"/>
          </p:cNvSpPr>
          <p:nvPr>
            <p:ph type="subTitle"/>
          </p:nvPr>
        </p:nvSpPr>
        <p:spPr>
          <a:xfrm>
            <a:off x="502920" y="1325880"/>
            <a:ext cx="9070920" cy="32878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A33497D1-912A-4B94-BED3-4C4B8EDE1CD1}"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4" name="PlaceHolder 2"/>
          <p:cNvSpPr>
            <a:spLocks noGrp="1"/>
          </p:cNvSpPr>
          <p:nvPr>
            <p:ph/>
          </p:nvPr>
        </p:nvSpPr>
        <p:spPr>
          <a:xfrm>
            <a:off x="502920" y="1325880"/>
            <a:ext cx="9070920" cy="32878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155F97B0-865E-4CCD-9EEF-B24E1F67DE51}"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6" name="PlaceHolder 2"/>
          <p:cNvSpPr>
            <a:spLocks noGrp="1"/>
          </p:cNvSpPr>
          <p:nvPr>
            <p:ph/>
          </p:nvPr>
        </p:nvSpPr>
        <p:spPr>
          <a:xfrm>
            <a:off x="50292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177" name="PlaceHolder 3"/>
          <p:cNvSpPr>
            <a:spLocks noGrp="1"/>
          </p:cNvSpPr>
          <p:nvPr>
            <p:ph/>
          </p:nvPr>
        </p:nvSpPr>
        <p:spPr>
          <a:xfrm>
            <a:off x="515124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1D5A5501-5D2C-4C41-9918-AC5D7B148CB5}"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8"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0B4BC5A5-7571-4E2F-8EB3-55205BA5EFA9}"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9" name="PlaceHolder 1"/>
          <p:cNvSpPr>
            <a:spLocks noGrp="1"/>
          </p:cNvSpPr>
          <p:nvPr>
            <p:ph type="subTitle"/>
          </p:nvPr>
        </p:nvSpPr>
        <p:spPr>
          <a:xfrm>
            <a:off x="502920" y="225360"/>
            <a:ext cx="9069840" cy="43851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01FB81A9-B276-4464-A16C-3D669450D025}"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1"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82" name="PlaceHolder 3"/>
          <p:cNvSpPr>
            <a:spLocks noGrp="1"/>
          </p:cNvSpPr>
          <p:nvPr>
            <p:ph/>
          </p:nvPr>
        </p:nvSpPr>
        <p:spPr>
          <a:xfrm>
            <a:off x="515124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183"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56F20605-137B-4F54-8630-7A9A7507EB98}"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5" name="PlaceHolder 2"/>
          <p:cNvSpPr>
            <a:spLocks noGrp="1"/>
          </p:cNvSpPr>
          <p:nvPr>
            <p:ph/>
          </p:nvPr>
        </p:nvSpPr>
        <p:spPr>
          <a:xfrm>
            <a:off x="50292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186"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87"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CC8C5BA4-222C-4E51-86B6-A11017A4CF1F}"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9"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90"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91" name="PlaceHolder 4"/>
          <p:cNvSpPr>
            <a:spLocks noGrp="1"/>
          </p:cNvSpPr>
          <p:nvPr>
            <p:ph/>
          </p:nvPr>
        </p:nvSpPr>
        <p:spPr>
          <a:xfrm>
            <a:off x="502920" y="3043440"/>
            <a:ext cx="9070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4AD92D37-DE1A-4184-9047-7A193290A5BA}"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3" name="PlaceHolder 2"/>
          <p:cNvSpPr>
            <a:spLocks noGrp="1"/>
          </p:cNvSpPr>
          <p:nvPr>
            <p:ph/>
          </p:nvPr>
        </p:nvSpPr>
        <p:spPr>
          <a:xfrm>
            <a:off x="502920" y="1325880"/>
            <a:ext cx="9070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94" name="PlaceHolder 3"/>
          <p:cNvSpPr>
            <a:spLocks noGrp="1"/>
          </p:cNvSpPr>
          <p:nvPr>
            <p:ph/>
          </p:nvPr>
        </p:nvSpPr>
        <p:spPr>
          <a:xfrm>
            <a:off x="502920" y="3043440"/>
            <a:ext cx="9070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3C43E955-AC69-4106-A9B5-A22A36987949}"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6"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97"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98"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99"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2043AE0B-9DAE-45FE-B3BB-CA14D8B3EF43}" type="slidenum">
              <a:t>&lt;#&gt;</a:t>
            </a:fld>
          </a:p>
        </p:txBody>
      </p:sp>
      <p:sp>
        <p:nvSpPr>
          <p:cNvPr id="9" name="PlaceHolder 8"/>
          <p:cNvSpPr>
            <a:spLocks noGrp="1"/>
          </p:cNvSpPr>
          <p:nvPr>
            <p:ph type="dt" idx="12"/>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2920" y="225360"/>
            <a:ext cx="9069840" cy="43851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1"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02"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03"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04"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05"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06"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C750A5B5-569F-4CFE-8500-197A5B8696B2}" type="slidenum">
              <a:t>&lt;#&gt;</a:t>
            </a:fld>
          </a:p>
        </p:txBody>
      </p:sp>
      <p:sp>
        <p:nvSpPr>
          <p:cNvPr id="11" name="PlaceHolder 10"/>
          <p:cNvSpPr>
            <a:spLocks noGrp="1"/>
          </p:cNvSpPr>
          <p:nvPr>
            <p:ph type="dt" idx="12"/>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9"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0" name="PlaceHolder 2"/>
          <p:cNvSpPr>
            <a:spLocks noGrp="1"/>
          </p:cNvSpPr>
          <p:nvPr>
            <p:ph type="subTitle"/>
          </p:nvPr>
        </p:nvSpPr>
        <p:spPr>
          <a:xfrm>
            <a:off x="502920" y="1325880"/>
            <a:ext cx="9070920" cy="32878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2" name="PlaceHolder 2"/>
          <p:cNvSpPr>
            <a:spLocks noGrp="1"/>
          </p:cNvSpPr>
          <p:nvPr>
            <p:ph/>
          </p:nvPr>
        </p:nvSpPr>
        <p:spPr>
          <a:xfrm>
            <a:off x="502920" y="1325880"/>
            <a:ext cx="9070920" cy="32878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4" name="PlaceHolder 2"/>
          <p:cNvSpPr>
            <a:spLocks noGrp="1"/>
          </p:cNvSpPr>
          <p:nvPr>
            <p:ph/>
          </p:nvPr>
        </p:nvSpPr>
        <p:spPr>
          <a:xfrm>
            <a:off x="50292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215" name="PlaceHolder 3"/>
          <p:cNvSpPr>
            <a:spLocks noGrp="1"/>
          </p:cNvSpPr>
          <p:nvPr>
            <p:ph/>
          </p:nvPr>
        </p:nvSpPr>
        <p:spPr>
          <a:xfrm>
            <a:off x="515124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6"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7" name="PlaceHolder 1"/>
          <p:cNvSpPr>
            <a:spLocks noGrp="1"/>
          </p:cNvSpPr>
          <p:nvPr>
            <p:ph type="subTitle"/>
          </p:nvPr>
        </p:nvSpPr>
        <p:spPr>
          <a:xfrm>
            <a:off x="502920" y="225360"/>
            <a:ext cx="9069840" cy="43851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9"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20" name="PlaceHolder 3"/>
          <p:cNvSpPr>
            <a:spLocks noGrp="1"/>
          </p:cNvSpPr>
          <p:nvPr>
            <p:ph/>
          </p:nvPr>
        </p:nvSpPr>
        <p:spPr>
          <a:xfrm>
            <a:off x="515124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221"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3" name="PlaceHolder 2"/>
          <p:cNvSpPr>
            <a:spLocks noGrp="1"/>
          </p:cNvSpPr>
          <p:nvPr>
            <p:ph/>
          </p:nvPr>
        </p:nvSpPr>
        <p:spPr>
          <a:xfrm>
            <a:off x="50292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224"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25"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7"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28"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29" name="PlaceHolder 4"/>
          <p:cNvSpPr>
            <a:spLocks noGrp="1"/>
          </p:cNvSpPr>
          <p:nvPr>
            <p:ph/>
          </p:nvPr>
        </p:nvSpPr>
        <p:spPr>
          <a:xfrm>
            <a:off x="502920" y="3043440"/>
            <a:ext cx="907092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3" name="PlaceHolder 3"/>
          <p:cNvSpPr>
            <a:spLocks noGrp="1"/>
          </p:cNvSpPr>
          <p:nvPr>
            <p:ph/>
          </p:nvPr>
        </p:nvSpPr>
        <p:spPr>
          <a:xfrm>
            <a:off x="515124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1" name="PlaceHolder 2"/>
          <p:cNvSpPr>
            <a:spLocks noGrp="1"/>
          </p:cNvSpPr>
          <p:nvPr>
            <p:ph/>
          </p:nvPr>
        </p:nvSpPr>
        <p:spPr>
          <a:xfrm>
            <a:off x="502920" y="1325880"/>
            <a:ext cx="9070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32" name="PlaceHolder 3"/>
          <p:cNvSpPr>
            <a:spLocks noGrp="1"/>
          </p:cNvSpPr>
          <p:nvPr>
            <p:ph/>
          </p:nvPr>
        </p:nvSpPr>
        <p:spPr>
          <a:xfrm>
            <a:off x="502920" y="3043440"/>
            <a:ext cx="907092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4"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35"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36"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37"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9"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40"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41"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42"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43"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44"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F1783469-3DD1-449B-8480-FC8434C1AED7}"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2"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3" name="PlaceHolder 2"/>
          <p:cNvSpPr>
            <a:spLocks noGrp="1"/>
          </p:cNvSpPr>
          <p:nvPr>
            <p:ph type="subTitle"/>
          </p:nvPr>
        </p:nvSpPr>
        <p:spPr>
          <a:xfrm>
            <a:off x="502920" y="1325880"/>
            <a:ext cx="9070920" cy="32878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2EE6F7DC-3D29-49BD-A2F5-758ACFE9B075}"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5" name="PlaceHolder 2"/>
          <p:cNvSpPr>
            <a:spLocks noGrp="1"/>
          </p:cNvSpPr>
          <p:nvPr>
            <p:ph/>
          </p:nvPr>
        </p:nvSpPr>
        <p:spPr>
          <a:xfrm>
            <a:off x="502920" y="1325880"/>
            <a:ext cx="9070920" cy="32878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75E6D45F-43CE-4F14-BCC4-217E64B21691}"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7" name="PlaceHolder 2"/>
          <p:cNvSpPr>
            <a:spLocks noGrp="1"/>
          </p:cNvSpPr>
          <p:nvPr>
            <p:ph/>
          </p:nvPr>
        </p:nvSpPr>
        <p:spPr>
          <a:xfrm>
            <a:off x="50292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258" name="PlaceHolder 3"/>
          <p:cNvSpPr>
            <a:spLocks noGrp="1"/>
          </p:cNvSpPr>
          <p:nvPr>
            <p:ph/>
          </p:nvPr>
        </p:nvSpPr>
        <p:spPr>
          <a:xfrm>
            <a:off x="515124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B86FD8BE-9888-411E-9816-205C07923A1B}"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9"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F9DE5538-B28A-4108-81F8-A5ACF2433CF5}"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0" name="PlaceHolder 1"/>
          <p:cNvSpPr>
            <a:spLocks noGrp="1"/>
          </p:cNvSpPr>
          <p:nvPr>
            <p:ph type="subTitle"/>
          </p:nvPr>
        </p:nvSpPr>
        <p:spPr>
          <a:xfrm>
            <a:off x="502920" y="225360"/>
            <a:ext cx="9069840" cy="43851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BCF7DC06-C10E-4CE2-85C4-6FD2DAE7DC16}"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2"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63" name="PlaceHolder 3"/>
          <p:cNvSpPr>
            <a:spLocks noGrp="1"/>
          </p:cNvSpPr>
          <p:nvPr>
            <p:ph/>
          </p:nvPr>
        </p:nvSpPr>
        <p:spPr>
          <a:xfrm>
            <a:off x="515124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264"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A9C56847-B59A-45CD-9152-C4F27A7C2DB2}"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 name="PlaceHolder 2"/>
          <p:cNvSpPr>
            <a:spLocks noGrp="1"/>
          </p:cNvSpPr>
          <p:nvPr>
            <p:ph/>
          </p:nvPr>
        </p:nvSpPr>
        <p:spPr>
          <a:xfrm>
            <a:off x="50292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6" name="PlaceHolder 2"/>
          <p:cNvSpPr>
            <a:spLocks noGrp="1"/>
          </p:cNvSpPr>
          <p:nvPr>
            <p:ph/>
          </p:nvPr>
        </p:nvSpPr>
        <p:spPr>
          <a:xfrm>
            <a:off x="50292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267"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68"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99ACBA92-E3C5-476C-B261-F78B50F16681}"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0"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71"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72" name="PlaceHolder 4"/>
          <p:cNvSpPr>
            <a:spLocks noGrp="1"/>
          </p:cNvSpPr>
          <p:nvPr>
            <p:ph/>
          </p:nvPr>
        </p:nvSpPr>
        <p:spPr>
          <a:xfrm>
            <a:off x="502920" y="3043440"/>
            <a:ext cx="9070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D5B32D60-6762-42F9-8A70-00968573695B}"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4" name="PlaceHolder 2"/>
          <p:cNvSpPr>
            <a:spLocks noGrp="1"/>
          </p:cNvSpPr>
          <p:nvPr>
            <p:ph/>
          </p:nvPr>
        </p:nvSpPr>
        <p:spPr>
          <a:xfrm>
            <a:off x="502920" y="1325880"/>
            <a:ext cx="9070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75" name="PlaceHolder 3"/>
          <p:cNvSpPr>
            <a:spLocks noGrp="1"/>
          </p:cNvSpPr>
          <p:nvPr>
            <p:ph/>
          </p:nvPr>
        </p:nvSpPr>
        <p:spPr>
          <a:xfrm>
            <a:off x="502920" y="3043440"/>
            <a:ext cx="9070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BC16279F-D96D-4CD8-8B13-1C4E0A5F1C3A}"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7"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78"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79"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80"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E41225EA-283C-4B7A-9AD7-8FF9A6C079C8}" type="slidenum">
              <a:t>&lt;#&gt;</a:t>
            </a:fld>
          </a:p>
        </p:txBody>
      </p:sp>
      <p:sp>
        <p:nvSpPr>
          <p:cNvPr id="9" name="PlaceHolder 8"/>
          <p:cNvSpPr>
            <a:spLocks noGrp="1"/>
          </p:cNvSpPr>
          <p:nvPr>
            <p:ph type="dt" idx="15"/>
          </p:nvPr>
        </p:nvSpPr>
        <p:spPr/>
        <p:txBody>
          <a:bodyPr/>
          <a:p>
            <a:r>
              <a:rPr lang="en-US"/>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2"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83"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84"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85"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86"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87"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B0C01AD2-A073-4C8D-BCA4-56AF8FC0AE58}" type="slidenum">
              <a:t>&lt;#&gt;</a:t>
            </a:fld>
          </a:p>
        </p:txBody>
      </p:sp>
      <p:sp>
        <p:nvSpPr>
          <p:cNvPr id="11" name="PlaceHolder 10"/>
          <p:cNvSpPr>
            <a:spLocks noGrp="1"/>
          </p:cNvSpPr>
          <p:nvPr>
            <p:ph type="dt" idx="15"/>
          </p:nvPr>
        </p:nvSpPr>
        <p:spPr/>
        <p:txBody>
          <a:bodyPr/>
          <a:p>
            <a:r>
              <a:rPr lang="en-US"/>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114164FF-F13D-45E3-95E2-A6FD1D5DC4E7}"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4"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5" name="PlaceHolder 2"/>
          <p:cNvSpPr>
            <a:spLocks noGrp="1"/>
          </p:cNvSpPr>
          <p:nvPr>
            <p:ph type="subTitle"/>
          </p:nvPr>
        </p:nvSpPr>
        <p:spPr>
          <a:xfrm>
            <a:off x="502920" y="1325880"/>
            <a:ext cx="9070920" cy="32878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9B05106A-F471-401D-9837-6F0E971D41DF}"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7" name="PlaceHolder 2"/>
          <p:cNvSpPr>
            <a:spLocks noGrp="1"/>
          </p:cNvSpPr>
          <p:nvPr>
            <p:ph/>
          </p:nvPr>
        </p:nvSpPr>
        <p:spPr>
          <a:xfrm>
            <a:off x="502920" y="1325880"/>
            <a:ext cx="9070920" cy="32878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116A8A08-797B-4422-9582-879437B0B14B}"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9" name="PlaceHolder 2"/>
          <p:cNvSpPr>
            <a:spLocks noGrp="1"/>
          </p:cNvSpPr>
          <p:nvPr>
            <p:ph/>
          </p:nvPr>
        </p:nvSpPr>
        <p:spPr>
          <a:xfrm>
            <a:off x="50292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300" name="PlaceHolder 3"/>
          <p:cNvSpPr>
            <a:spLocks noGrp="1"/>
          </p:cNvSpPr>
          <p:nvPr>
            <p:ph/>
          </p:nvPr>
        </p:nvSpPr>
        <p:spPr>
          <a:xfrm>
            <a:off x="515124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88EB6027-8538-4571-882C-5929CCD9C2A4}"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1"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A2864B67-27F3-483D-8591-40F32CB9BE08}"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4"/>
          <p:cNvSpPr>
            <a:spLocks noGrp="1"/>
          </p:cNvSpPr>
          <p:nvPr>
            <p:ph/>
          </p:nvPr>
        </p:nvSpPr>
        <p:spPr>
          <a:xfrm>
            <a:off x="502920" y="3043440"/>
            <a:ext cx="907092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2" name="PlaceHolder 1"/>
          <p:cNvSpPr>
            <a:spLocks noGrp="1"/>
          </p:cNvSpPr>
          <p:nvPr>
            <p:ph type="subTitle"/>
          </p:nvPr>
        </p:nvSpPr>
        <p:spPr>
          <a:xfrm>
            <a:off x="502920" y="225360"/>
            <a:ext cx="9069840" cy="43851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5FD6DE35-D791-40C0-B99C-2B4C79CFB93D}"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4"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05" name="PlaceHolder 3"/>
          <p:cNvSpPr>
            <a:spLocks noGrp="1"/>
          </p:cNvSpPr>
          <p:nvPr>
            <p:ph/>
          </p:nvPr>
        </p:nvSpPr>
        <p:spPr>
          <a:xfrm>
            <a:off x="515124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306"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CF31AC19-C84F-439C-8FD3-909B46507922}"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8" name="PlaceHolder 2"/>
          <p:cNvSpPr>
            <a:spLocks noGrp="1"/>
          </p:cNvSpPr>
          <p:nvPr>
            <p:ph/>
          </p:nvPr>
        </p:nvSpPr>
        <p:spPr>
          <a:xfrm>
            <a:off x="502920" y="132588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309"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10"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4C196045-3915-40D4-AA66-20C64AE59F59}"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12"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13"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14" name="PlaceHolder 4"/>
          <p:cNvSpPr>
            <a:spLocks noGrp="1"/>
          </p:cNvSpPr>
          <p:nvPr>
            <p:ph/>
          </p:nvPr>
        </p:nvSpPr>
        <p:spPr>
          <a:xfrm>
            <a:off x="502920" y="3043440"/>
            <a:ext cx="9070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6E1F3E2D-425B-4407-B563-FE1374C7D7A7}"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16" name="PlaceHolder 2"/>
          <p:cNvSpPr>
            <a:spLocks noGrp="1"/>
          </p:cNvSpPr>
          <p:nvPr>
            <p:ph/>
          </p:nvPr>
        </p:nvSpPr>
        <p:spPr>
          <a:xfrm>
            <a:off x="502920" y="1325880"/>
            <a:ext cx="9070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17" name="PlaceHolder 3"/>
          <p:cNvSpPr>
            <a:spLocks noGrp="1"/>
          </p:cNvSpPr>
          <p:nvPr>
            <p:ph/>
          </p:nvPr>
        </p:nvSpPr>
        <p:spPr>
          <a:xfrm>
            <a:off x="502920" y="3043440"/>
            <a:ext cx="9070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CC999EE1-32CB-4AE2-BB29-C288FAFC6C6E}"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19"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20"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21"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22"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3421E868-CBA6-4059-B73D-2FB564C4E8DE}" type="slidenum">
              <a:t>&lt;#&gt;</a:t>
            </a:fld>
          </a:p>
        </p:txBody>
      </p:sp>
      <p:sp>
        <p:nvSpPr>
          <p:cNvPr id="9" name="PlaceHolder 8"/>
          <p:cNvSpPr>
            <a:spLocks noGrp="1"/>
          </p:cNvSpPr>
          <p:nvPr>
            <p:ph type="dt" idx="18"/>
          </p:nvPr>
        </p:nvSpPr>
        <p:spPr/>
        <p:txBody>
          <a:bodyPr/>
          <a:p>
            <a:r>
              <a:rPr lang="en-US"/>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4"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25"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26"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27"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28"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29"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5909AB8E-6546-4B97-9B13-7261DD91215A}" type="slidenum">
              <a:t>&lt;#&gt;</a:t>
            </a:fld>
          </a:p>
        </p:txBody>
      </p:sp>
      <p:sp>
        <p:nvSpPr>
          <p:cNvPr id="11" name="PlaceHolder 10"/>
          <p:cNvSpPr>
            <a:spLocks noGrp="1"/>
          </p:cNvSpPr>
          <p:nvPr>
            <p:ph type="dt" idx="18"/>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8" name="Rectangle 37"/>
          <p:cNvSpPr/>
          <p:nvPr/>
        </p:nvSpPr>
        <p:spPr>
          <a:xfrm>
            <a:off x="1080" y="360"/>
            <a:ext cx="10077480" cy="5668920"/>
          </a:xfrm>
          <a:prstGeom prst="rect">
            <a:avLst/>
          </a:prstGeom>
          <a:solidFill>
            <a:srgbClr val="0d84a1">
              <a:alpha val="45000"/>
            </a:srgbClr>
          </a:solidFill>
          <a:ln w="0">
            <a:solidFill>
              <a:srgbClr val="3465a4"/>
            </a:solidFill>
          </a:ln>
        </p:spPr>
        <p:style>
          <a:lnRef idx="0"/>
          <a:fillRef idx="0"/>
          <a:effectRef idx="0"/>
          <a:fontRef idx="minor"/>
        </p:style>
      </p:sp>
      <p:sp>
        <p:nvSpPr>
          <p:cNvPr id="39" name="PlaceHolder 1"/>
          <p:cNvSpPr>
            <a:spLocks noGrp="1"/>
          </p:cNvSpPr>
          <p:nvPr>
            <p:ph type="ftr" idx="1"/>
          </p:nvPr>
        </p:nvSpPr>
        <p:spPr>
          <a:xfrm>
            <a:off x="3446280" y="5164920"/>
            <a:ext cx="3193920" cy="38952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Noto Sans"/>
                <a:ea typeface="DejaVu Sans"/>
              </a:defRPr>
            </a:lvl1pPr>
          </a:lstStyle>
          <a:p>
            <a:pPr algn="ctr">
              <a:lnSpc>
                <a:spcPct val="100000"/>
              </a:lnSpc>
              <a:buNone/>
            </a:pPr>
            <a:r>
              <a:rPr b="0" lang="en-US" sz="1400" spc="-1" strike="noStrike">
                <a:solidFill>
                  <a:srgbClr val="000000"/>
                </a:solidFill>
                <a:latin typeface="Noto Sans"/>
                <a:ea typeface="DejaVu Sans"/>
              </a:rPr>
              <a:t>&lt;footer&gt;</a:t>
            </a:r>
            <a:endParaRPr b="0" lang="en-US" sz="1400" spc="-1" strike="noStrike">
              <a:latin typeface="Times New Roman"/>
            </a:endParaRPr>
          </a:p>
        </p:txBody>
      </p:sp>
      <p:sp>
        <p:nvSpPr>
          <p:cNvPr id="40" name="PlaceHolder 2"/>
          <p:cNvSpPr>
            <a:spLocks noGrp="1"/>
          </p:cNvSpPr>
          <p:nvPr>
            <p:ph type="sldNum" idx="2"/>
          </p:nvPr>
        </p:nvSpPr>
        <p:spPr>
          <a:xfrm>
            <a:off x="7225920" y="5164920"/>
            <a:ext cx="2347200" cy="38952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Noto Sans"/>
                <a:ea typeface="DejaVu Sans"/>
              </a:defRPr>
            </a:lvl1pPr>
          </a:lstStyle>
          <a:p>
            <a:pPr algn="r">
              <a:lnSpc>
                <a:spcPct val="100000"/>
              </a:lnSpc>
              <a:buNone/>
            </a:pPr>
            <a:fld id="{D0ED4351-A3F6-42F6-B028-D96743563194}" type="slidenum">
              <a:rPr b="0" lang="en-US" sz="1400" spc="-1" strike="noStrike">
                <a:solidFill>
                  <a:srgbClr val="000000"/>
                </a:solidFill>
                <a:latin typeface="Noto Sans"/>
                <a:ea typeface="DejaVu Sans"/>
              </a:rPr>
              <a:t>&lt;number&gt;</a:t>
            </a:fld>
            <a:endParaRPr b="0" lang="en-US" sz="1400" spc="-1" strike="noStrike">
              <a:latin typeface="Times New Roman"/>
            </a:endParaRPr>
          </a:p>
        </p:txBody>
      </p:sp>
      <p:sp>
        <p:nvSpPr>
          <p:cNvPr id="41" name="PlaceHolder 3"/>
          <p:cNvSpPr>
            <a:spLocks noGrp="1"/>
          </p:cNvSpPr>
          <p:nvPr>
            <p:ph type="dt" idx="3"/>
          </p:nvPr>
        </p:nvSpPr>
        <p:spPr>
          <a:xfrm>
            <a:off x="502920" y="5164920"/>
            <a:ext cx="2347200" cy="38952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2"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3"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0" name="Picture 79" descr=""/>
          <p:cNvPicPr/>
          <p:nvPr/>
        </p:nvPicPr>
        <p:blipFill>
          <a:blip r:embed="rId2"/>
          <a:stretch/>
        </p:blipFill>
        <p:spPr>
          <a:xfrm>
            <a:off x="0" y="0"/>
            <a:ext cx="2467440" cy="5668920"/>
          </a:xfrm>
          <a:prstGeom prst="rect">
            <a:avLst/>
          </a:prstGeom>
          <a:ln w="0">
            <a:noFill/>
          </a:ln>
        </p:spPr>
      </p:pic>
      <p:sp>
        <p:nvSpPr>
          <p:cNvPr id="81"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82" name="PlaceHolder 2"/>
          <p:cNvSpPr>
            <a:spLocks noGrp="1"/>
          </p:cNvSpPr>
          <p:nvPr>
            <p:ph type="ftr" idx="4"/>
          </p:nvPr>
        </p:nvSpPr>
        <p:spPr>
          <a:xfrm>
            <a:off x="3446280" y="5164920"/>
            <a:ext cx="3193920" cy="38952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Noto Sans"/>
                <a:ea typeface="DejaVu Sans"/>
              </a:defRPr>
            </a:lvl1pPr>
          </a:lstStyle>
          <a:p>
            <a:pPr algn="ctr">
              <a:lnSpc>
                <a:spcPct val="100000"/>
              </a:lnSpc>
              <a:buNone/>
            </a:pPr>
            <a:r>
              <a:rPr b="0" lang="en-US" sz="1400" spc="-1" strike="noStrike">
                <a:solidFill>
                  <a:srgbClr val="000000"/>
                </a:solidFill>
                <a:latin typeface="Noto Sans"/>
                <a:ea typeface="DejaVu Sans"/>
              </a:rPr>
              <a:t>&lt;footer&gt;</a:t>
            </a:r>
            <a:endParaRPr b="0" lang="en-US" sz="1400" spc="-1" strike="noStrike">
              <a:latin typeface="Times New Roman"/>
            </a:endParaRPr>
          </a:p>
        </p:txBody>
      </p:sp>
      <p:sp>
        <p:nvSpPr>
          <p:cNvPr id="83" name="PlaceHolder 3"/>
          <p:cNvSpPr>
            <a:spLocks noGrp="1"/>
          </p:cNvSpPr>
          <p:nvPr>
            <p:ph type="sldNum" idx="5"/>
          </p:nvPr>
        </p:nvSpPr>
        <p:spPr>
          <a:xfrm>
            <a:off x="7225920" y="5164920"/>
            <a:ext cx="2347200" cy="38952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Noto Sans"/>
                <a:ea typeface="DejaVu Sans"/>
              </a:defRPr>
            </a:lvl1pPr>
          </a:lstStyle>
          <a:p>
            <a:pPr algn="r">
              <a:lnSpc>
                <a:spcPct val="100000"/>
              </a:lnSpc>
              <a:buNone/>
            </a:pPr>
            <a:fld id="{50489837-B461-46BA-A9D0-3DE7E211236E}" type="slidenum">
              <a:rPr b="0" lang="en-US" sz="1400" spc="-1" strike="noStrike">
                <a:solidFill>
                  <a:srgbClr val="000000"/>
                </a:solidFill>
                <a:latin typeface="Noto Sans"/>
                <a:ea typeface="DejaVu Sans"/>
              </a:rPr>
              <a:t>&lt;number&gt;</a:t>
            </a:fld>
            <a:endParaRPr b="0" lang="en-US" sz="1400" spc="-1" strike="noStrike">
              <a:latin typeface="Times New Roman"/>
            </a:endParaRPr>
          </a:p>
        </p:txBody>
      </p:sp>
      <p:sp>
        <p:nvSpPr>
          <p:cNvPr id="84" name="PlaceHolder 4"/>
          <p:cNvSpPr>
            <a:spLocks noGrp="1"/>
          </p:cNvSpPr>
          <p:nvPr>
            <p:ph type="dt" idx="6"/>
          </p:nvPr>
        </p:nvSpPr>
        <p:spPr>
          <a:xfrm>
            <a:off x="502920" y="5164920"/>
            <a:ext cx="2347200" cy="38952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Freeform: Shape 163"/>
          <p:cNvSpPr/>
          <p:nvPr/>
        </p:nvSpPr>
        <p:spPr>
          <a:xfrm>
            <a:off x="7609320" y="0"/>
            <a:ext cx="2468880" cy="5669280"/>
          </a:xfrm>
          <a:custGeom>
            <a:avLst/>
            <a:gdLst/>
            <a:ahLst/>
            <a:rect l="l" t="t" r="r" b="b"/>
            <a:pathLst>
              <a:path w="6858" h="15748">
                <a:moveTo>
                  <a:pt x="6858" y="0"/>
                </a:moveTo>
                <a:cubicBezTo>
                  <a:pt x="6858" y="5249"/>
                  <a:pt x="6858" y="10499"/>
                  <a:pt x="6858" y="15748"/>
                </a:cubicBezTo>
                <a:cubicBezTo>
                  <a:pt x="6181" y="15748"/>
                  <a:pt x="2286" y="15748"/>
                  <a:pt x="0" y="15748"/>
                </a:cubicBezTo>
                <a:cubicBezTo>
                  <a:pt x="2253" y="10499"/>
                  <a:pt x="4505" y="5249"/>
                  <a:pt x="6758" y="0"/>
                </a:cubicBezTo>
                <a:cubicBezTo>
                  <a:pt x="6791" y="0"/>
                  <a:pt x="6181" y="0"/>
                  <a:pt x="6858" y="0"/>
                </a:cubicBezTo>
                <a:close/>
              </a:path>
            </a:pathLst>
          </a:custGeom>
          <a:solidFill>
            <a:srgbClr val="0d84a1"/>
          </a:solidFill>
          <a:ln w="0">
            <a:noFill/>
          </a:ln>
        </p:spPr>
        <p:style>
          <a:lnRef idx="0"/>
          <a:fillRef idx="0"/>
          <a:effectRef idx="0"/>
          <a:fontRef idx="minor"/>
        </p:style>
      </p:sp>
      <p:sp>
        <p:nvSpPr>
          <p:cNvPr id="123" name="Freeform: Shape 164"/>
          <p:cNvSpPr/>
          <p:nvPr/>
        </p:nvSpPr>
        <p:spPr>
          <a:xfrm>
            <a:off x="-34920" y="0"/>
            <a:ext cx="2468880" cy="5669280"/>
          </a:xfrm>
          <a:custGeom>
            <a:avLst/>
            <a:gdLst/>
            <a:ahLst/>
            <a:rect l="l" t="t" r="r" b="b"/>
            <a:pathLst>
              <a:path w="6858" h="15748">
                <a:moveTo>
                  <a:pt x="0" y="15748"/>
                </a:moveTo>
                <a:cubicBezTo>
                  <a:pt x="0" y="10499"/>
                  <a:pt x="0" y="5249"/>
                  <a:pt x="0" y="0"/>
                </a:cubicBezTo>
                <a:cubicBezTo>
                  <a:pt x="677" y="0"/>
                  <a:pt x="4572" y="0"/>
                  <a:pt x="6858" y="0"/>
                </a:cubicBezTo>
                <a:cubicBezTo>
                  <a:pt x="4605" y="5249"/>
                  <a:pt x="2353" y="10499"/>
                  <a:pt x="100" y="15748"/>
                </a:cubicBezTo>
                <a:cubicBezTo>
                  <a:pt x="67" y="15748"/>
                  <a:pt x="677" y="15748"/>
                  <a:pt x="0" y="15748"/>
                </a:cubicBezTo>
                <a:close/>
              </a:path>
            </a:pathLst>
          </a:custGeom>
          <a:solidFill>
            <a:srgbClr val="0d84a1"/>
          </a:solidFill>
          <a:ln w="0">
            <a:noFill/>
          </a:ln>
        </p:spPr>
        <p:style>
          <a:lnRef idx="0"/>
          <a:fillRef idx="0"/>
          <a:effectRef idx="0"/>
          <a:fontRef idx="minor"/>
        </p:style>
      </p:sp>
      <p:sp>
        <p:nvSpPr>
          <p:cNvPr id="124"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25" name="PlaceHolder 2"/>
          <p:cNvSpPr>
            <a:spLocks noGrp="1"/>
          </p:cNvSpPr>
          <p:nvPr>
            <p:ph type="ftr" idx="7"/>
          </p:nvPr>
        </p:nvSpPr>
        <p:spPr>
          <a:xfrm>
            <a:off x="3446280" y="5164920"/>
            <a:ext cx="3193920" cy="38952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Noto Sans"/>
                <a:ea typeface="DejaVu Sans"/>
              </a:defRPr>
            </a:lvl1pPr>
          </a:lstStyle>
          <a:p>
            <a:pPr algn="ctr">
              <a:lnSpc>
                <a:spcPct val="100000"/>
              </a:lnSpc>
              <a:buNone/>
            </a:pPr>
            <a:r>
              <a:rPr b="0" lang="en-US" sz="1400" spc="-1" strike="noStrike">
                <a:solidFill>
                  <a:srgbClr val="000000"/>
                </a:solidFill>
                <a:latin typeface="Noto Sans"/>
                <a:ea typeface="DejaVu Sans"/>
              </a:rPr>
              <a:t>&lt;footer&gt;</a:t>
            </a:r>
            <a:endParaRPr b="0" lang="en-US" sz="1400" spc="-1" strike="noStrike">
              <a:latin typeface="Times New Roman"/>
            </a:endParaRPr>
          </a:p>
        </p:txBody>
      </p:sp>
      <p:sp>
        <p:nvSpPr>
          <p:cNvPr id="126" name="PlaceHolder 3"/>
          <p:cNvSpPr>
            <a:spLocks noGrp="1"/>
          </p:cNvSpPr>
          <p:nvPr>
            <p:ph type="sldNum" idx="8"/>
          </p:nvPr>
        </p:nvSpPr>
        <p:spPr>
          <a:xfrm>
            <a:off x="7225920" y="5164920"/>
            <a:ext cx="2347200" cy="38952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Noto Sans"/>
                <a:ea typeface="DejaVu Sans"/>
              </a:defRPr>
            </a:lvl1pPr>
          </a:lstStyle>
          <a:p>
            <a:pPr algn="r">
              <a:lnSpc>
                <a:spcPct val="100000"/>
              </a:lnSpc>
              <a:buNone/>
            </a:pPr>
            <a:fld id="{84F39232-9A82-42ED-9919-AFF99F3F730C}" type="slidenum">
              <a:rPr b="0" lang="en-US" sz="1400" spc="-1" strike="noStrike">
                <a:solidFill>
                  <a:srgbClr val="000000"/>
                </a:solidFill>
                <a:latin typeface="Noto Sans"/>
                <a:ea typeface="DejaVu Sans"/>
              </a:rPr>
              <a:t>&lt;number&gt;</a:t>
            </a:fld>
            <a:endParaRPr b="0" lang="en-US" sz="1400" spc="-1" strike="noStrike">
              <a:latin typeface="Times New Roman"/>
            </a:endParaRPr>
          </a:p>
        </p:txBody>
      </p:sp>
      <p:sp>
        <p:nvSpPr>
          <p:cNvPr id="127" name="PlaceHolder 4"/>
          <p:cNvSpPr>
            <a:spLocks noGrp="1"/>
          </p:cNvSpPr>
          <p:nvPr>
            <p:ph type="dt" idx="9"/>
          </p:nvPr>
        </p:nvSpPr>
        <p:spPr>
          <a:xfrm>
            <a:off x="502920" y="5164920"/>
            <a:ext cx="2347200" cy="38952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2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
          <p:cNvSpPr/>
          <p:nvPr/>
        </p:nvSpPr>
        <p:spPr>
          <a:xfrm>
            <a:off x="360" y="365400"/>
            <a:ext cx="3240360" cy="578880"/>
          </a:xfrm>
          <a:prstGeom prst="rect">
            <a:avLst/>
          </a:prstGeom>
          <a:solidFill>
            <a:srgbClr val="729fcf"/>
          </a:solidFill>
          <a:ln w="0">
            <a:solidFill>
              <a:srgbClr val="3465a4"/>
            </a:solidFill>
          </a:ln>
        </p:spPr>
        <p:style>
          <a:lnRef idx="0"/>
          <a:fillRef idx="0"/>
          <a:effectRef idx="0"/>
          <a:fontRef idx="minor"/>
        </p:style>
      </p:sp>
      <p:sp>
        <p:nvSpPr>
          <p:cNvPr id="166"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67" name="PlaceHolder 2"/>
          <p:cNvSpPr>
            <a:spLocks noGrp="1"/>
          </p:cNvSpPr>
          <p:nvPr>
            <p:ph type="ftr" idx="10"/>
          </p:nvPr>
        </p:nvSpPr>
        <p:spPr>
          <a:xfrm>
            <a:off x="3446280" y="5164560"/>
            <a:ext cx="3194640" cy="390240"/>
          </a:xfrm>
          <a:prstGeom prst="rect">
            <a:avLst/>
          </a:prstGeom>
          <a:noFill/>
          <a:ln w="0">
            <a:noFill/>
          </a:ln>
        </p:spPr>
        <p:txBody>
          <a:bodyPr lIns="0" rIns="0" tIns="0" bIns="0" anchor="t">
            <a:noAutofit/>
          </a:bodyPr>
          <a:lstStyle>
            <a:lvl1pPr algn="ctr">
              <a:lnSpc>
                <a:spcPct val="100000"/>
              </a:lnSpc>
              <a:buNone/>
              <a:defRPr b="0" lang="en-US" sz="1400" spc="-1" strike="noStrike">
                <a:latin typeface="Noto Sans"/>
              </a:defRPr>
            </a:lvl1pPr>
          </a:lstStyle>
          <a:p>
            <a:pPr algn="ctr">
              <a:lnSpc>
                <a:spcPct val="100000"/>
              </a:lnSpc>
              <a:buNone/>
            </a:pPr>
            <a:r>
              <a:rPr b="0" lang="en-US" sz="1400" spc="-1" strike="noStrike">
                <a:latin typeface="Noto Sans"/>
              </a:rPr>
              <a:t>&lt;footer&gt;</a:t>
            </a:r>
            <a:endParaRPr b="0" lang="en-US" sz="1400" spc="-1" strike="noStrike">
              <a:latin typeface="Times New Roman"/>
            </a:endParaRPr>
          </a:p>
        </p:txBody>
      </p:sp>
      <p:sp>
        <p:nvSpPr>
          <p:cNvPr id="168" name="PlaceHolder 3"/>
          <p:cNvSpPr>
            <a:spLocks noGrp="1"/>
          </p:cNvSpPr>
          <p:nvPr>
            <p:ph type="sldNum" idx="11"/>
          </p:nvPr>
        </p:nvSpPr>
        <p:spPr>
          <a:xfrm>
            <a:off x="7226640" y="5164560"/>
            <a:ext cx="2347920" cy="390240"/>
          </a:xfrm>
          <a:prstGeom prst="rect">
            <a:avLst/>
          </a:prstGeom>
          <a:noFill/>
          <a:ln w="0">
            <a:noFill/>
          </a:ln>
        </p:spPr>
        <p:txBody>
          <a:bodyPr lIns="0" rIns="0" tIns="0" bIns="0" anchor="t">
            <a:noAutofit/>
          </a:bodyPr>
          <a:lstStyle>
            <a:lvl1pPr algn="r">
              <a:lnSpc>
                <a:spcPct val="100000"/>
              </a:lnSpc>
              <a:buNone/>
              <a:defRPr b="0" lang="en-US" sz="1400" spc="-1" strike="noStrike">
                <a:latin typeface="Noto Sans"/>
              </a:defRPr>
            </a:lvl1pPr>
          </a:lstStyle>
          <a:p>
            <a:pPr algn="r">
              <a:lnSpc>
                <a:spcPct val="100000"/>
              </a:lnSpc>
              <a:buNone/>
            </a:pPr>
            <a:fld id="{8788F472-7487-414C-8AFF-FCA0D38F1273}" type="slidenum">
              <a:rPr b="0" lang="en-US" sz="1400" spc="-1" strike="noStrike">
                <a:latin typeface="Noto Sans"/>
              </a:rPr>
              <a:t>&lt;number&gt;</a:t>
            </a:fld>
            <a:endParaRPr b="0" lang="en-US" sz="1400" spc="-1" strike="noStrike">
              <a:latin typeface="Times New Roman"/>
            </a:endParaRPr>
          </a:p>
        </p:txBody>
      </p:sp>
      <p:sp>
        <p:nvSpPr>
          <p:cNvPr id="169" name="PlaceHolder 4"/>
          <p:cNvSpPr>
            <a:spLocks noGrp="1"/>
          </p:cNvSpPr>
          <p:nvPr>
            <p:ph type="dt" idx="12"/>
          </p:nvPr>
        </p:nvSpPr>
        <p:spPr>
          <a:xfrm>
            <a:off x="502920" y="5164560"/>
            <a:ext cx="2347920" cy="39024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70"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08"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5" name="" descr=""/>
          <p:cNvPicPr/>
          <p:nvPr/>
        </p:nvPicPr>
        <p:blipFill>
          <a:blip r:embed="rId2"/>
          <a:stretch/>
        </p:blipFill>
        <p:spPr>
          <a:xfrm>
            <a:off x="5944680" y="3475080"/>
            <a:ext cx="4112280" cy="2193840"/>
          </a:xfrm>
          <a:prstGeom prst="rect">
            <a:avLst/>
          </a:prstGeom>
          <a:ln w="0">
            <a:noFill/>
          </a:ln>
        </p:spPr>
      </p:pic>
      <p:pic>
        <p:nvPicPr>
          <p:cNvPr id="246" name="" descr=""/>
          <p:cNvPicPr/>
          <p:nvPr/>
        </p:nvPicPr>
        <p:blipFill>
          <a:blip r:embed="rId3"/>
          <a:stretch/>
        </p:blipFill>
        <p:spPr>
          <a:xfrm>
            <a:off x="5853240" y="0"/>
            <a:ext cx="2743200" cy="2011320"/>
          </a:xfrm>
          <a:prstGeom prst="rect">
            <a:avLst/>
          </a:prstGeom>
          <a:ln w="0">
            <a:noFill/>
          </a:ln>
        </p:spPr>
      </p:pic>
      <p:sp>
        <p:nvSpPr>
          <p:cNvPr id="247"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48" name="PlaceHolder 2"/>
          <p:cNvSpPr>
            <a:spLocks noGrp="1"/>
          </p:cNvSpPr>
          <p:nvPr>
            <p:ph type="ftr" idx="13"/>
          </p:nvPr>
        </p:nvSpPr>
        <p:spPr>
          <a:xfrm>
            <a:off x="3446280" y="5164560"/>
            <a:ext cx="3194640" cy="390240"/>
          </a:xfrm>
          <a:prstGeom prst="rect">
            <a:avLst/>
          </a:prstGeom>
          <a:noFill/>
          <a:ln w="0">
            <a:noFill/>
          </a:ln>
        </p:spPr>
        <p:txBody>
          <a:bodyPr lIns="0" rIns="0" tIns="0" bIns="0" anchor="t">
            <a:noAutofit/>
          </a:bodyPr>
          <a:lstStyle>
            <a:lvl1pPr algn="ctr">
              <a:lnSpc>
                <a:spcPct val="100000"/>
              </a:lnSpc>
              <a:buNone/>
              <a:defRPr b="0" lang="en-US" sz="1400" spc="-1" strike="noStrike">
                <a:latin typeface="Noto Sans"/>
              </a:defRPr>
            </a:lvl1pPr>
          </a:lstStyle>
          <a:p>
            <a:pPr algn="ctr">
              <a:lnSpc>
                <a:spcPct val="100000"/>
              </a:lnSpc>
              <a:buNone/>
            </a:pPr>
            <a:r>
              <a:rPr b="0" lang="en-US" sz="1400" spc="-1" strike="noStrike">
                <a:latin typeface="Noto Sans"/>
              </a:rPr>
              <a:t>&lt;footer&gt;</a:t>
            </a:r>
            <a:endParaRPr b="0" lang="en-US" sz="1400" spc="-1" strike="noStrike">
              <a:latin typeface="Times New Roman"/>
            </a:endParaRPr>
          </a:p>
        </p:txBody>
      </p:sp>
      <p:sp>
        <p:nvSpPr>
          <p:cNvPr id="249" name="PlaceHolder 3"/>
          <p:cNvSpPr>
            <a:spLocks noGrp="1"/>
          </p:cNvSpPr>
          <p:nvPr>
            <p:ph type="sldNum" idx="14"/>
          </p:nvPr>
        </p:nvSpPr>
        <p:spPr>
          <a:xfrm>
            <a:off x="7226640" y="5164560"/>
            <a:ext cx="2347920" cy="390240"/>
          </a:xfrm>
          <a:prstGeom prst="rect">
            <a:avLst/>
          </a:prstGeom>
          <a:noFill/>
          <a:ln w="0">
            <a:noFill/>
          </a:ln>
        </p:spPr>
        <p:txBody>
          <a:bodyPr lIns="0" rIns="0" tIns="0" bIns="0" anchor="t">
            <a:noAutofit/>
          </a:bodyPr>
          <a:lstStyle>
            <a:lvl1pPr algn="r">
              <a:lnSpc>
                <a:spcPct val="100000"/>
              </a:lnSpc>
              <a:buNone/>
              <a:defRPr b="0" lang="en-US" sz="1400" spc="-1" strike="noStrike">
                <a:latin typeface="Noto Sans"/>
              </a:defRPr>
            </a:lvl1pPr>
          </a:lstStyle>
          <a:p>
            <a:pPr algn="r">
              <a:lnSpc>
                <a:spcPct val="100000"/>
              </a:lnSpc>
              <a:buNone/>
            </a:pPr>
            <a:fld id="{0516BC0D-9707-4A79-8AF2-22689096914D}" type="slidenum">
              <a:rPr b="0" lang="en-US" sz="1400" spc="-1" strike="noStrike">
                <a:latin typeface="Noto Sans"/>
              </a:rPr>
              <a:t>&lt;number&gt;</a:t>
            </a:fld>
            <a:endParaRPr b="0" lang="en-US" sz="1400" spc="-1" strike="noStrike">
              <a:latin typeface="Times New Roman"/>
            </a:endParaRPr>
          </a:p>
        </p:txBody>
      </p:sp>
      <p:sp>
        <p:nvSpPr>
          <p:cNvPr id="250" name="PlaceHolder 4"/>
          <p:cNvSpPr>
            <a:spLocks noGrp="1"/>
          </p:cNvSpPr>
          <p:nvPr>
            <p:ph type="dt" idx="15"/>
          </p:nvPr>
        </p:nvSpPr>
        <p:spPr>
          <a:xfrm>
            <a:off x="502920" y="5164560"/>
            <a:ext cx="2347920" cy="39024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25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8" name="Rectangle 418"/>
          <p:cNvSpPr/>
          <p:nvPr/>
        </p:nvSpPr>
        <p:spPr>
          <a:xfrm>
            <a:off x="8524080" y="0"/>
            <a:ext cx="1553400" cy="5669280"/>
          </a:xfrm>
          <a:prstGeom prst="rect">
            <a:avLst/>
          </a:prstGeom>
          <a:solidFill>
            <a:srgbClr val="2499be"/>
          </a:solidFill>
          <a:ln w="0">
            <a:noFill/>
          </a:ln>
        </p:spPr>
        <p:style>
          <a:lnRef idx="0"/>
          <a:fillRef idx="0"/>
          <a:effectRef idx="0"/>
          <a:fontRef idx="minor"/>
        </p:style>
      </p:sp>
      <p:sp>
        <p:nvSpPr>
          <p:cNvPr id="289" name="PlaceHolder 1"/>
          <p:cNvSpPr>
            <a:spLocks noGrp="1"/>
          </p:cNvSpPr>
          <p:nvPr>
            <p:ph type="title"/>
          </p:nvPr>
        </p:nvSpPr>
        <p:spPr>
          <a:xfrm>
            <a:off x="502920" y="225360"/>
            <a:ext cx="9069840" cy="94572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90" name="PlaceHolder 2"/>
          <p:cNvSpPr>
            <a:spLocks noGrp="1"/>
          </p:cNvSpPr>
          <p:nvPr>
            <p:ph type="body"/>
          </p:nvPr>
        </p:nvSpPr>
        <p:spPr>
          <a:xfrm>
            <a:off x="502920" y="1325880"/>
            <a:ext cx="9070920" cy="3287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91" name="PlaceHolder 3"/>
          <p:cNvSpPr>
            <a:spLocks noGrp="1"/>
          </p:cNvSpPr>
          <p:nvPr>
            <p:ph type="ftr" idx="16"/>
          </p:nvPr>
        </p:nvSpPr>
        <p:spPr>
          <a:xfrm>
            <a:off x="3446280" y="5164920"/>
            <a:ext cx="3193920" cy="38952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Noto Sans"/>
                <a:ea typeface="DejaVu Sans"/>
              </a:defRPr>
            </a:lvl1pPr>
          </a:lstStyle>
          <a:p>
            <a:pPr algn="ctr">
              <a:lnSpc>
                <a:spcPct val="100000"/>
              </a:lnSpc>
              <a:buNone/>
            </a:pPr>
            <a:r>
              <a:rPr b="0" lang="en-US" sz="1400" spc="-1" strike="noStrike">
                <a:solidFill>
                  <a:srgbClr val="000000"/>
                </a:solidFill>
                <a:latin typeface="Noto Sans"/>
                <a:ea typeface="DejaVu Sans"/>
              </a:rPr>
              <a:t>&lt;footer&gt;</a:t>
            </a:r>
            <a:endParaRPr b="0" lang="en-US" sz="1400" spc="-1" strike="noStrike">
              <a:latin typeface="Times New Roman"/>
            </a:endParaRPr>
          </a:p>
        </p:txBody>
      </p:sp>
      <p:sp>
        <p:nvSpPr>
          <p:cNvPr id="292" name="PlaceHolder 4"/>
          <p:cNvSpPr>
            <a:spLocks noGrp="1"/>
          </p:cNvSpPr>
          <p:nvPr>
            <p:ph type="sldNum" idx="17"/>
          </p:nvPr>
        </p:nvSpPr>
        <p:spPr>
          <a:xfrm>
            <a:off x="7225920" y="5164920"/>
            <a:ext cx="2347200" cy="38952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Noto Sans"/>
                <a:ea typeface="DejaVu Sans"/>
              </a:defRPr>
            </a:lvl1pPr>
          </a:lstStyle>
          <a:p>
            <a:pPr algn="r">
              <a:lnSpc>
                <a:spcPct val="100000"/>
              </a:lnSpc>
              <a:buNone/>
            </a:pPr>
            <a:fld id="{6B8CB7C4-2D2F-4862-B8DA-A7DABEB92662}" type="slidenum">
              <a:rPr b="0" lang="en-US" sz="1400" spc="-1" strike="noStrike">
                <a:solidFill>
                  <a:srgbClr val="000000"/>
                </a:solidFill>
                <a:latin typeface="Noto Sans"/>
                <a:ea typeface="DejaVu Sans"/>
              </a:rPr>
              <a:t>&lt;number&gt;</a:t>
            </a:fld>
            <a:endParaRPr b="0" lang="en-US" sz="1400" spc="-1" strike="noStrike">
              <a:latin typeface="Times New Roman"/>
            </a:endParaRPr>
          </a:p>
        </p:txBody>
      </p:sp>
      <p:sp>
        <p:nvSpPr>
          <p:cNvPr id="293" name="PlaceHolder 5"/>
          <p:cNvSpPr>
            <a:spLocks noGrp="1"/>
          </p:cNvSpPr>
          <p:nvPr>
            <p:ph type="dt" idx="18"/>
          </p:nvPr>
        </p:nvSpPr>
        <p:spPr>
          <a:xfrm>
            <a:off x="502920" y="5164920"/>
            <a:ext cx="2347200" cy="38952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85.xml"/>
</Relationships>
</file>

<file path=ppt/slides/_rels/slide11.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19.png"/><Relationship Id="rId3" Type="http://schemas.openxmlformats.org/officeDocument/2006/relationships/slideLayout" Target="../slideLayouts/slideLayout85.xml"/>
</Relationships>
</file>

<file path=ppt/slides/_rels/slide12.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png"/><Relationship Id="rId3" Type="http://schemas.openxmlformats.org/officeDocument/2006/relationships/slideLayout" Target="../slideLayouts/slideLayout85.xml"/>
</Relationships>
</file>

<file path=ppt/slides/_rels/slide13.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png"/><Relationship Id="rId3" Type="http://schemas.openxmlformats.org/officeDocument/2006/relationships/slideLayout" Target="../slideLayouts/slideLayout85.xml"/>
</Relationships>
</file>

<file path=ppt/slides/_rels/slide14.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png"/><Relationship Id="rId3" Type="http://schemas.openxmlformats.org/officeDocument/2006/relationships/slideLayout" Target="../slideLayouts/slideLayout85.xml"/>
</Relationships>
</file>

<file path=ppt/slides/_rels/slide15.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png"/><Relationship Id="rId3" Type="http://schemas.openxmlformats.org/officeDocument/2006/relationships/slideLayout" Target="../slideLayouts/slideLayout85.xml"/>
</Relationships>
</file>

<file path=ppt/slides/_rels/slide16.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85.xml"/>
</Relationships>
</file>

<file path=ppt/slides/_rels/slide17.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85.xml"/>
</Relationships>
</file>

<file path=ppt/slides/_rels/slide2.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9.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1.xml"/>
</Relationships>
</file>

<file path=ppt/slides/_rels/slide6.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jpe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8.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6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7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30" name="PlaceHolder 1"/>
          <p:cNvSpPr>
            <a:spLocks noGrp="1"/>
          </p:cNvSpPr>
          <p:nvPr>
            <p:ph type="title"/>
          </p:nvPr>
        </p:nvSpPr>
        <p:spPr>
          <a:xfrm>
            <a:off x="0" y="-914040"/>
            <a:ext cx="8967240" cy="2621520"/>
          </a:xfrm>
          <a:prstGeom prst="rect">
            <a:avLst/>
          </a:prstGeom>
          <a:noFill/>
          <a:ln w="0">
            <a:noFill/>
          </a:ln>
        </p:spPr>
        <p:txBody>
          <a:bodyPr lIns="0" rIns="0" tIns="0" bIns="0" anchor="ctr">
            <a:noAutofit/>
          </a:bodyPr>
          <a:p>
            <a:pPr>
              <a:lnSpc>
                <a:spcPct val="100000"/>
              </a:lnSpc>
              <a:buNone/>
            </a:pPr>
            <a:r>
              <a:rPr b="1" lang="en-US" sz="4800" spc="-1" strike="noStrike">
                <a:solidFill>
                  <a:srgbClr val="2a6099"/>
                </a:solidFill>
                <a:latin typeface="Noto Sans"/>
                <a:ea typeface="DejaVu Sans"/>
              </a:rPr>
              <a:t>System Stored Functions</a:t>
            </a:r>
            <a:endParaRPr b="0" lang="en-US" sz="4800" spc="-1" strike="noStrike">
              <a:latin typeface="Arial"/>
            </a:endParaRPr>
          </a:p>
        </p:txBody>
      </p:sp>
      <p:sp>
        <p:nvSpPr>
          <p:cNvPr id="331" name=""/>
          <p:cNvSpPr/>
          <p:nvPr/>
        </p:nvSpPr>
        <p:spPr>
          <a:xfrm>
            <a:off x="685440" y="4115160"/>
            <a:ext cx="2514960" cy="1218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2a6099"/>
                </a:solidFill>
                <a:latin typeface="Arial"/>
              </a:rPr>
              <a:t>Thomas Vo</a:t>
            </a:r>
            <a:endParaRPr b="0" lang="en-US" sz="1600" spc="-1" strike="noStrike">
              <a:latin typeface="Arial"/>
            </a:endParaRPr>
          </a:p>
          <a:p>
            <a:pPr>
              <a:lnSpc>
                <a:spcPct val="100000"/>
              </a:lnSpc>
              <a:buNone/>
            </a:pPr>
            <a:r>
              <a:rPr b="0" lang="en-US" sz="1600" spc="-1" strike="noStrike">
                <a:solidFill>
                  <a:srgbClr val="2a6099"/>
                </a:solidFill>
                <a:latin typeface="Arial"/>
              </a:rPr>
              <a:t>Anthony McJunkins</a:t>
            </a:r>
            <a:endParaRPr b="0" lang="en-US" sz="1600" spc="-1" strike="noStrike">
              <a:latin typeface="Arial"/>
            </a:endParaRPr>
          </a:p>
          <a:p>
            <a:pPr>
              <a:lnSpc>
                <a:spcPct val="100000"/>
              </a:lnSpc>
              <a:buNone/>
            </a:pPr>
            <a:r>
              <a:rPr b="0" lang="en-US" sz="1600" spc="-1" strike="noStrike">
                <a:solidFill>
                  <a:srgbClr val="2a6099"/>
                </a:solidFill>
                <a:latin typeface="Arial"/>
              </a:rPr>
              <a:t>Cynnetha Bellinger </a:t>
            </a:r>
            <a:endParaRPr b="0" lang="en-US" sz="1600" spc="-1" strike="noStrike">
              <a:latin typeface="Arial"/>
            </a:endParaRPr>
          </a:p>
          <a:p>
            <a:pPr>
              <a:lnSpc>
                <a:spcPct val="100000"/>
              </a:lnSpc>
              <a:buNone/>
            </a:pPr>
            <a:r>
              <a:rPr b="0" lang="en-US" sz="1600" spc="-1" strike="noStrike">
                <a:solidFill>
                  <a:srgbClr val="2a6099"/>
                </a:solidFill>
                <a:latin typeface="Arial"/>
              </a:rPr>
              <a:t>Ying Fang</a:t>
            </a:r>
            <a:endParaRPr b="0" lang="en-US" sz="1600" spc="-1" strike="noStrike">
              <a:latin typeface="Arial"/>
            </a:endParaRPr>
          </a:p>
        </p:txBody>
      </p:sp>
    </p:spTree>
  </p:cSld>
  <p:transition>
    <p:fade/>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395" name="Picture 3" descr=""/>
          <p:cNvPicPr/>
          <p:nvPr/>
        </p:nvPicPr>
        <p:blipFill>
          <a:blip r:embed="rId2"/>
          <a:stretch/>
        </p:blipFill>
        <p:spPr>
          <a:xfrm>
            <a:off x="2068920" y="914400"/>
            <a:ext cx="5931720" cy="1828440"/>
          </a:xfrm>
          <a:prstGeom prst="rect">
            <a:avLst/>
          </a:prstGeom>
          <a:ln w="0">
            <a:noFill/>
          </a:ln>
        </p:spPr>
      </p:pic>
      <p:pic>
        <p:nvPicPr>
          <p:cNvPr id="396" name="Picture 4" descr="Text&#10;&#10;Description automatically generated with medium confidence"/>
          <p:cNvPicPr/>
          <p:nvPr/>
        </p:nvPicPr>
        <p:blipFill>
          <a:blip r:embed="rId3"/>
          <a:stretch/>
        </p:blipFill>
        <p:spPr>
          <a:xfrm>
            <a:off x="2058840" y="2743200"/>
            <a:ext cx="5931720" cy="1688040"/>
          </a:xfrm>
          <a:prstGeom prst="rect">
            <a:avLst/>
          </a:prstGeom>
          <a:ln w="0">
            <a:noFill/>
          </a:ln>
        </p:spPr>
      </p:pic>
      <p:sp>
        <p:nvSpPr>
          <p:cNvPr id="397" name=""/>
          <p:cNvSpPr/>
          <p:nvPr/>
        </p:nvSpPr>
        <p:spPr>
          <a:xfrm>
            <a:off x="455040" y="-381960"/>
            <a:ext cx="8002800" cy="1524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800" spc="-1" strike="noStrike">
                <a:solidFill>
                  <a:srgbClr val="0d84a1"/>
                </a:solidFill>
                <a:latin typeface="Noto Sans"/>
              </a:rPr>
              <a:t>    </a:t>
            </a:r>
            <a:r>
              <a:rPr b="1" lang="en-US" sz="2800" spc="-1" strike="noStrike">
                <a:solidFill>
                  <a:srgbClr val="000000"/>
                </a:solidFill>
                <a:latin typeface="Noto Sans"/>
              </a:rPr>
              <a:t>       </a:t>
            </a:r>
            <a:r>
              <a:rPr b="1" lang="en-US" sz="3200" spc="-1" strike="noStrike">
                <a:solidFill>
                  <a:srgbClr val="000000"/>
                </a:solidFill>
                <a:latin typeface="Noto Sans"/>
              </a:rPr>
              <a:t> </a:t>
            </a:r>
            <a:r>
              <a:rPr b="1" lang="en-US" sz="3200" spc="-1" strike="noStrike">
                <a:solidFill>
                  <a:srgbClr val="000000"/>
                </a:solidFill>
                <a:latin typeface="Noto Sans"/>
              </a:rPr>
              <a:t>Functions Vs Stored Procedures</a:t>
            </a:r>
            <a:r>
              <a:rPr b="1" lang="en-US" sz="3200" spc="-1" strike="noStrike">
                <a:solidFill>
                  <a:srgbClr val="0d84a1"/>
                </a:solidFill>
                <a:latin typeface="Noto Sans"/>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98" name="PlaceHolder 1"/>
          <p:cNvSpPr>
            <a:spLocks noGrp="1"/>
          </p:cNvSpPr>
          <p:nvPr>
            <p:ph type="subTitle"/>
          </p:nvPr>
        </p:nvSpPr>
        <p:spPr>
          <a:xfrm>
            <a:off x="502920" y="1325880"/>
            <a:ext cx="9069840" cy="3287520"/>
          </a:xfrm>
          <a:prstGeom prst="rect">
            <a:avLst/>
          </a:prstGeom>
          <a:noFill/>
          <a:ln w="0">
            <a:noFill/>
          </a:ln>
        </p:spPr>
        <p:txBody>
          <a:bodyPr lIns="0" rIns="0" tIns="0" bIns="0" anchor="ctr">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Arial"/>
                <a:ea typeface="DejaVu Sans"/>
              </a:rPr>
              <a:t> </a:t>
            </a:r>
            <a:endParaRPr b="0" lang="en-US" sz="2800" spc="-1" strike="noStrike">
              <a:latin typeface="Arial"/>
            </a:endParaRPr>
          </a:p>
        </p:txBody>
      </p:sp>
      <p:pic>
        <p:nvPicPr>
          <p:cNvPr id="399" name="Picture 3" descr="Graphical user interface, text, application&#10;&#10;Description automatically generated"/>
          <p:cNvPicPr/>
          <p:nvPr/>
        </p:nvPicPr>
        <p:blipFill>
          <a:blip r:embed="rId2"/>
          <a:stretch/>
        </p:blipFill>
        <p:spPr>
          <a:xfrm>
            <a:off x="2031120" y="1067760"/>
            <a:ext cx="5969520" cy="3503880"/>
          </a:xfrm>
          <a:prstGeom prst="rect">
            <a:avLst/>
          </a:prstGeom>
          <a:ln w="0">
            <a:noFill/>
          </a:ln>
        </p:spPr>
      </p:pic>
      <p:sp>
        <p:nvSpPr>
          <p:cNvPr id="400" name=""/>
          <p:cNvSpPr/>
          <p:nvPr/>
        </p:nvSpPr>
        <p:spPr>
          <a:xfrm>
            <a:off x="683640" y="-381960"/>
            <a:ext cx="8002800" cy="1524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800" spc="-1" strike="noStrike">
                <a:solidFill>
                  <a:srgbClr val="000000"/>
                </a:solidFill>
                <a:latin typeface="Noto Sans"/>
              </a:rPr>
              <a:t>           </a:t>
            </a:r>
            <a:r>
              <a:rPr b="1" lang="en-US" sz="3200" spc="-1" strike="noStrike">
                <a:solidFill>
                  <a:srgbClr val="000000"/>
                </a:solidFill>
                <a:latin typeface="Noto Sans"/>
              </a:rPr>
              <a:t> </a:t>
            </a:r>
            <a:r>
              <a:rPr b="1" lang="en-US" sz="3200" spc="-1" strike="noStrike">
                <a:solidFill>
                  <a:srgbClr val="000000"/>
                </a:solidFill>
                <a:latin typeface="Noto Sans"/>
              </a:rPr>
              <a:t>Functions Vs Stored Procedures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401" name="Picture 3" descr=""/>
          <p:cNvPicPr/>
          <p:nvPr/>
        </p:nvPicPr>
        <p:blipFill>
          <a:blip r:embed="rId2"/>
          <a:stretch/>
        </p:blipFill>
        <p:spPr>
          <a:xfrm>
            <a:off x="2057400" y="914400"/>
            <a:ext cx="5943240" cy="3657240"/>
          </a:xfrm>
          <a:prstGeom prst="rect">
            <a:avLst/>
          </a:prstGeom>
          <a:ln w="0">
            <a:noFill/>
          </a:ln>
        </p:spPr>
      </p:pic>
      <p:sp>
        <p:nvSpPr>
          <p:cNvPr id="402" name=""/>
          <p:cNvSpPr/>
          <p:nvPr/>
        </p:nvSpPr>
        <p:spPr>
          <a:xfrm>
            <a:off x="683640" y="-381960"/>
            <a:ext cx="8002800" cy="1524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800" spc="-1" strike="noStrike">
                <a:solidFill>
                  <a:srgbClr val="000000"/>
                </a:solidFill>
                <a:latin typeface="Noto Sans"/>
              </a:rPr>
              <a:t>           </a:t>
            </a:r>
            <a:r>
              <a:rPr b="1" lang="en-US" sz="3200" spc="-1" strike="noStrike">
                <a:solidFill>
                  <a:srgbClr val="000000"/>
                </a:solidFill>
                <a:latin typeface="Noto Sans"/>
              </a:rPr>
              <a:t> </a:t>
            </a:r>
            <a:r>
              <a:rPr b="1" lang="en-US" sz="3200" spc="-1" strike="noStrike">
                <a:solidFill>
                  <a:srgbClr val="000000"/>
                </a:solidFill>
                <a:latin typeface="Noto Sans"/>
              </a:rPr>
              <a:t>Functions Vs Stored Procedures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403" name="Picture 3" descr="Graphical user interface, text, application, email&#10;&#10;Description automatically generated"/>
          <p:cNvPicPr/>
          <p:nvPr/>
        </p:nvPicPr>
        <p:blipFill>
          <a:blip r:embed="rId2"/>
          <a:stretch/>
        </p:blipFill>
        <p:spPr>
          <a:xfrm>
            <a:off x="2057400" y="914400"/>
            <a:ext cx="5943240" cy="3657240"/>
          </a:xfrm>
          <a:prstGeom prst="rect">
            <a:avLst/>
          </a:prstGeom>
          <a:ln w="0">
            <a:noFill/>
          </a:ln>
        </p:spPr>
      </p:pic>
      <p:sp>
        <p:nvSpPr>
          <p:cNvPr id="404" name=""/>
          <p:cNvSpPr/>
          <p:nvPr/>
        </p:nvSpPr>
        <p:spPr>
          <a:xfrm>
            <a:off x="683640" y="-381960"/>
            <a:ext cx="8002800" cy="1524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800" spc="-1" strike="noStrike">
                <a:solidFill>
                  <a:srgbClr val="000000"/>
                </a:solidFill>
                <a:latin typeface="Noto Sans"/>
              </a:rPr>
              <a:t>           </a:t>
            </a:r>
            <a:r>
              <a:rPr b="1" lang="en-US" sz="3200" spc="-1" strike="noStrike">
                <a:solidFill>
                  <a:srgbClr val="000000"/>
                </a:solidFill>
                <a:latin typeface="Noto Sans"/>
              </a:rPr>
              <a:t> </a:t>
            </a:r>
            <a:r>
              <a:rPr b="1" lang="en-US" sz="3200" spc="-1" strike="noStrike">
                <a:solidFill>
                  <a:srgbClr val="000000"/>
                </a:solidFill>
                <a:latin typeface="Noto Sans"/>
              </a:rPr>
              <a:t>Functions Vs Stored Procedures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405" name="Picture 3" descr="Graphical user interface, text, application&#10;&#10;Description automatically generated"/>
          <p:cNvPicPr/>
          <p:nvPr/>
        </p:nvPicPr>
        <p:blipFill>
          <a:blip r:embed="rId2"/>
          <a:stretch/>
        </p:blipFill>
        <p:spPr>
          <a:xfrm>
            <a:off x="2051280" y="914400"/>
            <a:ext cx="5949360" cy="3580920"/>
          </a:xfrm>
          <a:prstGeom prst="rect">
            <a:avLst/>
          </a:prstGeom>
          <a:ln w="0">
            <a:noFill/>
          </a:ln>
        </p:spPr>
      </p:pic>
      <p:sp>
        <p:nvSpPr>
          <p:cNvPr id="406" name=""/>
          <p:cNvSpPr/>
          <p:nvPr/>
        </p:nvSpPr>
        <p:spPr>
          <a:xfrm>
            <a:off x="683640" y="-381960"/>
            <a:ext cx="8002800" cy="1524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800" spc="-1" strike="noStrike">
                <a:solidFill>
                  <a:srgbClr val="000000"/>
                </a:solidFill>
                <a:latin typeface="Noto Sans"/>
              </a:rPr>
              <a:t>           </a:t>
            </a:r>
            <a:r>
              <a:rPr b="1" lang="en-US" sz="3200" spc="-1" strike="noStrike">
                <a:solidFill>
                  <a:srgbClr val="000000"/>
                </a:solidFill>
                <a:latin typeface="Noto Sans"/>
              </a:rPr>
              <a:t> </a:t>
            </a:r>
            <a:r>
              <a:rPr b="1" lang="en-US" sz="3200" spc="-1" strike="noStrike">
                <a:solidFill>
                  <a:srgbClr val="000000"/>
                </a:solidFill>
                <a:latin typeface="Noto Sans"/>
              </a:rPr>
              <a:t>Functions Vs Stored Procedures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407" name="Picture 4" descr=""/>
          <p:cNvPicPr/>
          <p:nvPr/>
        </p:nvPicPr>
        <p:blipFill>
          <a:blip r:embed="rId2"/>
          <a:stretch/>
        </p:blipFill>
        <p:spPr>
          <a:xfrm>
            <a:off x="2071440" y="914400"/>
            <a:ext cx="5929200" cy="3428640"/>
          </a:xfrm>
          <a:prstGeom prst="rect">
            <a:avLst/>
          </a:prstGeom>
          <a:ln w="0">
            <a:noFill/>
          </a:ln>
        </p:spPr>
      </p:pic>
      <p:sp>
        <p:nvSpPr>
          <p:cNvPr id="408" name=""/>
          <p:cNvSpPr/>
          <p:nvPr/>
        </p:nvSpPr>
        <p:spPr>
          <a:xfrm>
            <a:off x="683640" y="-381960"/>
            <a:ext cx="8002800" cy="1524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800" spc="-1" strike="noStrike">
                <a:solidFill>
                  <a:srgbClr val="000000"/>
                </a:solidFill>
                <a:latin typeface="Noto Sans"/>
              </a:rPr>
              <a:t>           </a:t>
            </a:r>
            <a:r>
              <a:rPr b="1" lang="en-US" sz="3200" spc="-1" strike="noStrike">
                <a:solidFill>
                  <a:srgbClr val="000000"/>
                </a:solidFill>
                <a:latin typeface="Noto Sans"/>
              </a:rPr>
              <a:t> </a:t>
            </a:r>
            <a:r>
              <a:rPr b="1" lang="en-US" sz="3200" spc="-1" strike="noStrike">
                <a:solidFill>
                  <a:srgbClr val="000000"/>
                </a:solidFill>
                <a:latin typeface="Noto Sans"/>
              </a:rPr>
              <a:t>Functions Vs Stored Procedures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09" name="PlaceHolder 1"/>
          <p:cNvSpPr>
            <a:spLocks noGrp="1"/>
          </p:cNvSpPr>
          <p:nvPr>
            <p:ph type="subTitle"/>
          </p:nvPr>
        </p:nvSpPr>
        <p:spPr>
          <a:xfrm>
            <a:off x="456840" y="1599840"/>
            <a:ext cx="9069840" cy="3287520"/>
          </a:xfrm>
          <a:prstGeom prst="rect">
            <a:avLst/>
          </a:prstGeom>
          <a:noFill/>
          <a:ln w="0">
            <a:noFill/>
          </a:ln>
        </p:spPr>
        <p:txBody>
          <a:bodyPr lIns="0" rIns="0" tIns="0" bIns="0" anchor="ctr">
            <a:noAutofit/>
          </a:bodyPr>
          <a:p>
            <a:pPr>
              <a:lnSpc>
                <a:spcPct val="90000"/>
              </a:lnSpc>
              <a:spcBef>
                <a:spcPts val="1001"/>
              </a:spcBef>
              <a:buNone/>
            </a:pPr>
            <a:endParaRPr b="0" lang="en-US" sz="2800" spc="-1" strike="noStrike">
              <a:latin typeface="Arial"/>
            </a:endParaRPr>
          </a:p>
          <a:p>
            <a:pPr>
              <a:lnSpc>
                <a:spcPct val="90000"/>
              </a:lnSpc>
              <a:spcBef>
                <a:spcPts val="1001"/>
              </a:spcBef>
              <a:buNone/>
            </a:pPr>
            <a:endParaRPr b="0" lang="en-US" sz="2800" spc="-1" strike="noStrike">
              <a:latin typeface="Arial"/>
            </a:endParaRPr>
          </a:p>
          <a:p>
            <a:pPr>
              <a:lnSpc>
                <a:spcPct val="90000"/>
              </a:lnSpc>
              <a:spcBef>
                <a:spcPts val="1001"/>
              </a:spcBef>
              <a:buNone/>
            </a:pPr>
            <a:endParaRPr b="0" lang="en-US" sz="2800" spc="-1" strike="noStrike">
              <a:latin typeface="Arial"/>
            </a:endParaRPr>
          </a:p>
          <a:p>
            <a:pPr>
              <a:lnSpc>
                <a:spcPct val="90000"/>
              </a:lnSpc>
              <a:spcBef>
                <a:spcPts val="1001"/>
              </a:spcBef>
              <a:buNone/>
            </a:pPr>
            <a:endParaRPr b="0" lang="en-US" sz="2800" spc="-1" strike="noStrike">
              <a:latin typeface="Arial"/>
            </a:endParaRPr>
          </a:p>
        </p:txBody>
      </p:sp>
      <p:pic>
        <p:nvPicPr>
          <p:cNvPr id="410" name="Picture 4" descr=""/>
          <p:cNvPicPr/>
          <p:nvPr/>
        </p:nvPicPr>
        <p:blipFill>
          <a:blip r:embed="rId2"/>
          <a:stretch/>
        </p:blipFill>
        <p:spPr>
          <a:xfrm>
            <a:off x="2057400" y="915120"/>
            <a:ext cx="5943240" cy="2513520"/>
          </a:xfrm>
          <a:prstGeom prst="rect">
            <a:avLst/>
          </a:prstGeom>
          <a:ln w="0">
            <a:noFill/>
          </a:ln>
        </p:spPr>
      </p:pic>
      <p:pic>
        <p:nvPicPr>
          <p:cNvPr id="411" name="Picture 6" descr=""/>
          <p:cNvPicPr/>
          <p:nvPr/>
        </p:nvPicPr>
        <p:blipFill>
          <a:blip r:embed="rId3"/>
          <a:stretch/>
        </p:blipFill>
        <p:spPr>
          <a:xfrm>
            <a:off x="2057400" y="3429000"/>
            <a:ext cx="5943240" cy="1142640"/>
          </a:xfrm>
          <a:prstGeom prst="rect">
            <a:avLst/>
          </a:prstGeom>
          <a:ln w="0">
            <a:noFill/>
          </a:ln>
        </p:spPr>
      </p:pic>
      <p:sp>
        <p:nvSpPr>
          <p:cNvPr id="412" name=""/>
          <p:cNvSpPr/>
          <p:nvPr/>
        </p:nvSpPr>
        <p:spPr>
          <a:xfrm>
            <a:off x="685800" y="-381960"/>
            <a:ext cx="8002800" cy="1524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800" spc="-1" strike="noStrike">
                <a:solidFill>
                  <a:srgbClr val="000000"/>
                </a:solidFill>
                <a:latin typeface="Noto Sans"/>
              </a:rPr>
              <a:t>           </a:t>
            </a:r>
            <a:r>
              <a:rPr b="1" lang="en-US" sz="3200" spc="-1" strike="noStrike">
                <a:solidFill>
                  <a:srgbClr val="000000"/>
                </a:solidFill>
                <a:latin typeface="Noto Sans"/>
              </a:rPr>
              <a:t> </a:t>
            </a:r>
            <a:r>
              <a:rPr b="1" lang="en-US" sz="3200" spc="-1" strike="noStrike">
                <a:solidFill>
                  <a:srgbClr val="000000"/>
                </a:solidFill>
                <a:latin typeface="Noto Sans"/>
              </a:rPr>
              <a:t>Functions Vs Stored Procedures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32" name="Rectangle 501"/>
          <p:cNvSpPr/>
          <p:nvPr/>
        </p:nvSpPr>
        <p:spPr>
          <a:xfrm>
            <a:off x="2514240" y="914040"/>
            <a:ext cx="6400800" cy="1823040"/>
          </a:xfrm>
          <a:prstGeom prst="rect">
            <a:avLst/>
          </a:prstGeom>
          <a:noFill/>
          <a:ln w="0">
            <a:noFill/>
          </a:ln>
        </p:spPr>
        <p:style>
          <a:lnRef idx="0"/>
          <a:fillRef idx="0"/>
          <a:effectRef idx="0"/>
          <a:fontRef idx="minor"/>
        </p:style>
        <p:txBody>
          <a:bodyPr lIns="90000" rIns="90000" tIns="45000" bIns="45000" anchor="t">
            <a:noAutofit/>
          </a:bodyPr>
          <a:p>
            <a:pPr algn="ctr">
              <a:lnSpc>
                <a:spcPct val="115000"/>
              </a:lnSpc>
              <a:buNone/>
            </a:pPr>
            <a:r>
              <a:rPr b="0" lang="en-US" sz="2600" spc="-1" strike="noStrike">
                <a:solidFill>
                  <a:srgbClr val="ffffff"/>
                </a:solidFill>
                <a:latin typeface="Noto Sans"/>
                <a:ea typeface="DejaVu Sans"/>
              </a:rPr>
              <a:t>What is a System Stored Function?</a:t>
            </a:r>
            <a:endParaRPr b="0" lang="en-US" sz="2600" spc="-1" strike="noStrike">
              <a:latin typeface="Arial"/>
            </a:endParaRPr>
          </a:p>
        </p:txBody>
      </p:sp>
      <p:sp>
        <p:nvSpPr>
          <p:cNvPr id="333" name="Freeform: Shape 502"/>
          <p:cNvSpPr/>
          <p:nvPr/>
        </p:nvSpPr>
        <p:spPr>
          <a:xfrm>
            <a:off x="456840" y="228600"/>
            <a:ext cx="1920240" cy="1485360"/>
          </a:xfrm>
          <a:custGeom>
            <a:avLst/>
            <a:gdLst/>
            <a:ahLst/>
            <a:rect l="l" t="t" r="r" b="b"/>
            <a:pathLst>
              <a:path w="5336" h="4128">
                <a:moveTo>
                  <a:pt x="0" y="2670"/>
                </a:moveTo>
                <a:cubicBezTo>
                  <a:pt x="0" y="2604"/>
                  <a:pt x="22" y="2554"/>
                  <a:pt x="66" y="2519"/>
                </a:cubicBezTo>
                <a:cubicBezTo>
                  <a:pt x="100" y="2482"/>
                  <a:pt x="150" y="2463"/>
                  <a:pt x="216" y="2463"/>
                </a:cubicBezTo>
                <a:lnTo>
                  <a:pt x="729" y="2463"/>
                </a:lnTo>
                <a:cubicBezTo>
                  <a:pt x="788" y="2463"/>
                  <a:pt x="838" y="2482"/>
                  <a:pt x="877" y="2522"/>
                </a:cubicBezTo>
                <a:cubicBezTo>
                  <a:pt x="916" y="2561"/>
                  <a:pt x="936" y="2610"/>
                  <a:pt x="936" y="2670"/>
                </a:cubicBezTo>
                <a:cubicBezTo>
                  <a:pt x="936" y="2729"/>
                  <a:pt x="915" y="2779"/>
                  <a:pt x="874" y="2820"/>
                </a:cubicBezTo>
                <a:cubicBezTo>
                  <a:pt x="834" y="2861"/>
                  <a:pt x="785" y="2881"/>
                  <a:pt x="729" y="2881"/>
                </a:cubicBezTo>
                <a:lnTo>
                  <a:pt x="216" y="2881"/>
                </a:lnTo>
                <a:cubicBezTo>
                  <a:pt x="157" y="2881"/>
                  <a:pt x="106" y="2861"/>
                  <a:pt x="63" y="2820"/>
                </a:cubicBezTo>
                <a:cubicBezTo>
                  <a:pt x="21" y="2779"/>
                  <a:pt x="0" y="2729"/>
                  <a:pt x="0" y="2670"/>
                </a:cubicBezTo>
                <a:moveTo>
                  <a:pt x="226" y="3917"/>
                </a:moveTo>
                <a:cubicBezTo>
                  <a:pt x="226" y="3860"/>
                  <a:pt x="248" y="3810"/>
                  <a:pt x="292" y="3766"/>
                </a:cubicBezTo>
                <a:cubicBezTo>
                  <a:pt x="332" y="3729"/>
                  <a:pt x="382" y="3710"/>
                  <a:pt x="442" y="3710"/>
                </a:cubicBezTo>
                <a:lnTo>
                  <a:pt x="4899" y="3710"/>
                </a:lnTo>
                <a:cubicBezTo>
                  <a:pt x="4958" y="3710"/>
                  <a:pt x="5008" y="3729"/>
                  <a:pt x="5049" y="3769"/>
                </a:cubicBezTo>
                <a:cubicBezTo>
                  <a:pt x="5090" y="3808"/>
                  <a:pt x="5110" y="3856"/>
                  <a:pt x="5110" y="3914"/>
                </a:cubicBezTo>
                <a:cubicBezTo>
                  <a:pt x="5110" y="3972"/>
                  <a:pt x="5090" y="4022"/>
                  <a:pt x="5049" y="4065"/>
                </a:cubicBezTo>
                <a:cubicBezTo>
                  <a:pt x="5008" y="4107"/>
                  <a:pt x="4958" y="4128"/>
                  <a:pt x="4899" y="4128"/>
                </a:cubicBezTo>
                <a:lnTo>
                  <a:pt x="442" y="4128"/>
                </a:lnTo>
                <a:cubicBezTo>
                  <a:pt x="382" y="4128"/>
                  <a:pt x="331" y="4108"/>
                  <a:pt x="289" y="4067"/>
                </a:cubicBezTo>
                <a:cubicBezTo>
                  <a:pt x="247" y="4026"/>
                  <a:pt x="226" y="3976"/>
                  <a:pt x="226" y="3917"/>
                </a:cubicBezTo>
                <a:moveTo>
                  <a:pt x="729" y="936"/>
                </a:moveTo>
                <a:cubicBezTo>
                  <a:pt x="729" y="873"/>
                  <a:pt x="748" y="824"/>
                  <a:pt x="785" y="790"/>
                </a:cubicBezTo>
                <a:cubicBezTo>
                  <a:pt x="826" y="746"/>
                  <a:pt x="876" y="724"/>
                  <a:pt x="936" y="724"/>
                </a:cubicBezTo>
                <a:cubicBezTo>
                  <a:pt x="995" y="724"/>
                  <a:pt x="1045" y="746"/>
                  <a:pt x="1086" y="790"/>
                </a:cubicBezTo>
                <a:lnTo>
                  <a:pt x="1439" y="1147"/>
                </a:lnTo>
                <a:cubicBezTo>
                  <a:pt x="1483" y="1188"/>
                  <a:pt x="1505" y="1236"/>
                  <a:pt x="1505" y="1293"/>
                </a:cubicBezTo>
                <a:cubicBezTo>
                  <a:pt x="1505" y="1355"/>
                  <a:pt x="1485" y="1406"/>
                  <a:pt x="1446" y="1446"/>
                </a:cubicBezTo>
                <a:cubicBezTo>
                  <a:pt x="1407" y="1485"/>
                  <a:pt x="1357" y="1504"/>
                  <a:pt x="1298" y="1504"/>
                </a:cubicBezTo>
                <a:cubicBezTo>
                  <a:pt x="1244" y="1504"/>
                  <a:pt x="1196" y="1484"/>
                  <a:pt x="1152" y="1443"/>
                </a:cubicBezTo>
                <a:lnTo>
                  <a:pt x="785" y="1086"/>
                </a:lnTo>
                <a:cubicBezTo>
                  <a:pt x="748" y="1052"/>
                  <a:pt x="729" y="1001"/>
                  <a:pt x="729" y="936"/>
                </a:cubicBezTo>
                <a:moveTo>
                  <a:pt x="1363" y="2671"/>
                </a:moveTo>
                <a:cubicBezTo>
                  <a:pt x="1363" y="2884"/>
                  <a:pt x="1407" y="3075"/>
                  <a:pt x="1495" y="3245"/>
                </a:cubicBezTo>
                <a:cubicBezTo>
                  <a:pt x="1501" y="3266"/>
                  <a:pt x="1522" y="3277"/>
                  <a:pt x="1556" y="3277"/>
                </a:cubicBezTo>
                <a:lnTo>
                  <a:pt x="1961" y="3277"/>
                </a:lnTo>
                <a:cubicBezTo>
                  <a:pt x="1980" y="3277"/>
                  <a:pt x="1992" y="3272"/>
                  <a:pt x="1996" y="3261"/>
                </a:cubicBezTo>
                <a:cubicBezTo>
                  <a:pt x="2001" y="3250"/>
                  <a:pt x="1996" y="3237"/>
                  <a:pt x="1980" y="3221"/>
                </a:cubicBezTo>
                <a:cubicBezTo>
                  <a:pt x="1848" y="3061"/>
                  <a:pt x="1783" y="2878"/>
                  <a:pt x="1783" y="2671"/>
                </a:cubicBezTo>
                <a:cubicBezTo>
                  <a:pt x="1783" y="2426"/>
                  <a:pt x="1870" y="2218"/>
                  <a:pt x="2046" y="2047"/>
                </a:cubicBezTo>
                <a:cubicBezTo>
                  <a:pt x="2221" y="1876"/>
                  <a:pt x="2430" y="1791"/>
                  <a:pt x="2671" y="1791"/>
                </a:cubicBezTo>
                <a:cubicBezTo>
                  <a:pt x="2916" y="1791"/>
                  <a:pt x="3123" y="1876"/>
                  <a:pt x="3294" y="2047"/>
                </a:cubicBezTo>
                <a:cubicBezTo>
                  <a:pt x="3465" y="2218"/>
                  <a:pt x="3550" y="2426"/>
                  <a:pt x="3550" y="2671"/>
                </a:cubicBezTo>
                <a:cubicBezTo>
                  <a:pt x="3550" y="2881"/>
                  <a:pt x="3486" y="3064"/>
                  <a:pt x="3357" y="3221"/>
                </a:cubicBezTo>
                <a:cubicBezTo>
                  <a:pt x="3348" y="3237"/>
                  <a:pt x="3343" y="3246"/>
                  <a:pt x="3343" y="3249"/>
                </a:cubicBezTo>
                <a:cubicBezTo>
                  <a:pt x="3343" y="3255"/>
                  <a:pt x="3346" y="3262"/>
                  <a:pt x="3350" y="3268"/>
                </a:cubicBezTo>
                <a:cubicBezTo>
                  <a:pt x="3355" y="3274"/>
                  <a:pt x="3364" y="3277"/>
                  <a:pt x="3376" y="3277"/>
                </a:cubicBezTo>
                <a:lnTo>
                  <a:pt x="3789" y="3277"/>
                </a:lnTo>
                <a:cubicBezTo>
                  <a:pt x="3811" y="3277"/>
                  <a:pt x="3829" y="3266"/>
                  <a:pt x="3841" y="3245"/>
                </a:cubicBezTo>
                <a:cubicBezTo>
                  <a:pt x="3932" y="3072"/>
                  <a:pt x="3977" y="2881"/>
                  <a:pt x="3977" y="2671"/>
                </a:cubicBezTo>
                <a:cubicBezTo>
                  <a:pt x="3977" y="2435"/>
                  <a:pt x="3918" y="2218"/>
                  <a:pt x="3801" y="2017"/>
                </a:cubicBezTo>
                <a:cubicBezTo>
                  <a:pt x="3683" y="1816"/>
                  <a:pt x="3524" y="1657"/>
                  <a:pt x="3324" y="1540"/>
                </a:cubicBezTo>
                <a:cubicBezTo>
                  <a:pt x="3123" y="1422"/>
                  <a:pt x="2905" y="1363"/>
                  <a:pt x="2670" y="1363"/>
                </a:cubicBezTo>
                <a:cubicBezTo>
                  <a:pt x="2435" y="1363"/>
                  <a:pt x="2217" y="1422"/>
                  <a:pt x="2017" y="1540"/>
                </a:cubicBezTo>
                <a:cubicBezTo>
                  <a:pt x="1816" y="1657"/>
                  <a:pt x="1657" y="1816"/>
                  <a:pt x="1540" y="2017"/>
                </a:cubicBezTo>
                <a:cubicBezTo>
                  <a:pt x="1422" y="2218"/>
                  <a:pt x="1363" y="2435"/>
                  <a:pt x="1363" y="2671"/>
                </a:cubicBezTo>
                <a:moveTo>
                  <a:pt x="2460" y="729"/>
                </a:moveTo>
                <a:lnTo>
                  <a:pt x="2460" y="216"/>
                </a:lnTo>
                <a:cubicBezTo>
                  <a:pt x="2460" y="157"/>
                  <a:pt x="2480" y="106"/>
                  <a:pt x="2521" y="64"/>
                </a:cubicBezTo>
                <a:cubicBezTo>
                  <a:pt x="2561" y="21"/>
                  <a:pt x="2611" y="0"/>
                  <a:pt x="2669" y="0"/>
                </a:cubicBezTo>
                <a:cubicBezTo>
                  <a:pt x="2727" y="0"/>
                  <a:pt x="2778" y="21"/>
                  <a:pt x="2821" y="64"/>
                </a:cubicBezTo>
                <a:cubicBezTo>
                  <a:pt x="2865" y="106"/>
                  <a:pt x="2887" y="157"/>
                  <a:pt x="2887" y="216"/>
                </a:cubicBezTo>
                <a:lnTo>
                  <a:pt x="2887" y="729"/>
                </a:lnTo>
                <a:cubicBezTo>
                  <a:pt x="2887" y="788"/>
                  <a:pt x="2865" y="839"/>
                  <a:pt x="2821" y="881"/>
                </a:cubicBezTo>
                <a:cubicBezTo>
                  <a:pt x="2778" y="924"/>
                  <a:pt x="2727" y="945"/>
                  <a:pt x="2669" y="945"/>
                </a:cubicBezTo>
                <a:cubicBezTo>
                  <a:pt x="2611" y="945"/>
                  <a:pt x="2561" y="924"/>
                  <a:pt x="2521" y="881"/>
                </a:cubicBezTo>
                <a:cubicBezTo>
                  <a:pt x="2480" y="839"/>
                  <a:pt x="2460" y="788"/>
                  <a:pt x="2460" y="729"/>
                </a:cubicBezTo>
                <a:moveTo>
                  <a:pt x="3836" y="1293"/>
                </a:moveTo>
                <a:cubicBezTo>
                  <a:pt x="3836" y="1233"/>
                  <a:pt x="3857" y="1185"/>
                  <a:pt x="3898" y="1147"/>
                </a:cubicBezTo>
                <a:lnTo>
                  <a:pt x="4250" y="790"/>
                </a:lnTo>
                <a:cubicBezTo>
                  <a:pt x="4291" y="746"/>
                  <a:pt x="4341" y="724"/>
                  <a:pt x="4401" y="724"/>
                </a:cubicBezTo>
                <a:cubicBezTo>
                  <a:pt x="4463" y="724"/>
                  <a:pt x="4514" y="744"/>
                  <a:pt x="4553" y="785"/>
                </a:cubicBezTo>
                <a:cubicBezTo>
                  <a:pt x="4592" y="826"/>
                  <a:pt x="4612" y="876"/>
                  <a:pt x="4612" y="936"/>
                </a:cubicBezTo>
                <a:cubicBezTo>
                  <a:pt x="4612" y="998"/>
                  <a:pt x="4595" y="1049"/>
                  <a:pt x="4560" y="1086"/>
                </a:cubicBezTo>
                <a:lnTo>
                  <a:pt x="4189" y="1443"/>
                </a:lnTo>
                <a:cubicBezTo>
                  <a:pt x="4148" y="1481"/>
                  <a:pt x="4100" y="1500"/>
                  <a:pt x="4043" y="1500"/>
                </a:cubicBezTo>
                <a:cubicBezTo>
                  <a:pt x="3981" y="1500"/>
                  <a:pt x="3931" y="1481"/>
                  <a:pt x="3893" y="1443"/>
                </a:cubicBezTo>
                <a:cubicBezTo>
                  <a:pt x="3855" y="1406"/>
                  <a:pt x="3836" y="1356"/>
                  <a:pt x="3836" y="1293"/>
                </a:cubicBezTo>
                <a:moveTo>
                  <a:pt x="4405" y="2670"/>
                </a:moveTo>
                <a:cubicBezTo>
                  <a:pt x="4405" y="2604"/>
                  <a:pt x="4426" y="2554"/>
                  <a:pt x="4466" y="2519"/>
                </a:cubicBezTo>
                <a:cubicBezTo>
                  <a:pt x="4501" y="2482"/>
                  <a:pt x="4548" y="2463"/>
                  <a:pt x="4607" y="2463"/>
                </a:cubicBezTo>
                <a:lnTo>
                  <a:pt x="5120" y="2463"/>
                </a:lnTo>
                <a:cubicBezTo>
                  <a:pt x="5179" y="2463"/>
                  <a:pt x="5230" y="2482"/>
                  <a:pt x="5272" y="2522"/>
                </a:cubicBezTo>
                <a:cubicBezTo>
                  <a:pt x="5315" y="2561"/>
                  <a:pt x="5336" y="2610"/>
                  <a:pt x="5336" y="2670"/>
                </a:cubicBezTo>
                <a:cubicBezTo>
                  <a:pt x="5336" y="2729"/>
                  <a:pt x="5315" y="2779"/>
                  <a:pt x="5272" y="2820"/>
                </a:cubicBezTo>
                <a:cubicBezTo>
                  <a:pt x="5230" y="2861"/>
                  <a:pt x="5179" y="2881"/>
                  <a:pt x="5120" y="2881"/>
                </a:cubicBezTo>
                <a:lnTo>
                  <a:pt x="4607" y="2881"/>
                </a:lnTo>
                <a:cubicBezTo>
                  <a:pt x="4551" y="2881"/>
                  <a:pt x="4503" y="2861"/>
                  <a:pt x="4464" y="2820"/>
                </a:cubicBezTo>
                <a:cubicBezTo>
                  <a:pt x="4425" y="2779"/>
                  <a:pt x="4405" y="2729"/>
                  <a:pt x="4405" y="2670"/>
                </a:cubicBezTo>
                <a:close/>
              </a:path>
            </a:pathLst>
          </a:custGeom>
          <a:gradFill rotWithShape="0">
            <a:gsLst>
              <a:gs pos="0">
                <a:srgbClr val="ffffff">
                  <a:alpha val="80000"/>
                </a:srgbClr>
              </a:gs>
              <a:gs pos="100000">
                <a:srgbClr val="ffffff"/>
              </a:gs>
            </a:gsLst>
            <a:lin ang="5400000"/>
          </a:gradFill>
          <a:ln w="0">
            <a:noFill/>
          </a:ln>
        </p:spPr>
        <p:style>
          <a:lnRef idx="0"/>
          <a:fillRef idx="0"/>
          <a:effectRef idx="0"/>
          <a:fontRef idx="minor"/>
        </p:style>
      </p:sp>
      <p:sp>
        <p:nvSpPr>
          <p:cNvPr id="334" name="Rectangle 503"/>
          <p:cNvSpPr/>
          <p:nvPr/>
        </p:nvSpPr>
        <p:spPr>
          <a:xfrm>
            <a:off x="228960" y="2514960"/>
            <a:ext cx="8459280" cy="2236680"/>
          </a:xfrm>
          <a:prstGeom prst="rect">
            <a:avLst/>
          </a:prstGeom>
          <a:noFill/>
          <a:ln w="0">
            <a:noFill/>
          </a:ln>
        </p:spPr>
        <p:style>
          <a:lnRef idx="0"/>
          <a:fillRef idx="0"/>
          <a:effectRef idx="0"/>
          <a:fontRef idx="minor"/>
        </p:style>
        <p:txBody>
          <a:bodyPr lIns="90000" rIns="90000" tIns="45000" bIns="45000" anchor="t">
            <a:noAutofit/>
          </a:bodyPr>
          <a:p>
            <a:pPr algn="ctr">
              <a:lnSpc>
                <a:spcPct val="115000"/>
              </a:lnSpc>
              <a:buNone/>
            </a:pPr>
            <a:endParaRPr b="0" lang="en-US" sz="26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ffffff"/>
                </a:solidFill>
                <a:latin typeface="Noto Sans"/>
                <a:ea typeface="DejaVu Sans"/>
              </a:rPr>
              <a:t>A SQL stored procedure (SP) is a collection SQL statements and sql command logic, which is compiled and stored on the database.</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ffffff"/>
                </a:solidFill>
                <a:latin typeface="Noto Sans"/>
                <a:ea typeface="DejaVu Sans"/>
              </a:rPr>
              <a:t>(SP) in SQL allows us to create SQL queries to be stored and executed on the server. </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ffffff"/>
                </a:solidFill>
                <a:latin typeface="Noto Sans"/>
                <a:ea typeface="DejaVu Sans"/>
              </a:rPr>
              <a:t> </a:t>
            </a:r>
            <a:r>
              <a:rPr b="0" lang="en-US" sz="1300" spc="-1" strike="noStrike">
                <a:solidFill>
                  <a:srgbClr val="ffffff"/>
                </a:solidFill>
                <a:latin typeface="Noto Sans"/>
                <a:ea typeface="DejaVu Sans"/>
              </a:rPr>
              <a:t>The main purpose of (SP) are to hide direct SQL queries from the code and improve performance of database operations such as select, update, and delete data.</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ffffff"/>
                </a:solidFill>
                <a:latin typeface="Noto Sans"/>
                <a:ea typeface="DejaVu Sans"/>
              </a:rPr>
              <a:t>Accelerate the execution of SQL queries.</a:t>
            </a:r>
            <a:endParaRPr b="0" lang="en-US" sz="1300" spc="-1" strike="noStrike">
              <a:latin typeface="Arial"/>
            </a:endParaRPr>
          </a:p>
        </p:txBody>
      </p:sp>
    </p:spTree>
  </p:cSld>
  <p:transition>
    <p:fade/>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Rectangle 504"/>
          <p:cNvSpPr/>
          <p:nvPr/>
        </p:nvSpPr>
        <p:spPr>
          <a:xfrm>
            <a:off x="4572720" y="1599840"/>
            <a:ext cx="4343400" cy="784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000" spc="-1" strike="noStrike">
                <a:solidFill>
                  <a:srgbClr val="666666"/>
                </a:solidFill>
                <a:latin typeface="Noto Sans"/>
                <a:ea typeface="DejaVu Sans"/>
              </a:rPr>
              <a:t>User defined stored procedures</a:t>
            </a:r>
            <a:endParaRPr b="0" lang="en-US" sz="2000" spc="-1" strike="noStrike">
              <a:latin typeface="Arial"/>
            </a:endParaRPr>
          </a:p>
        </p:txBody>
      </p:sp>
      <p:sp>
        <p:nvSpPr>
          <p:cNvPr id="336" name="Rectangle 505"/>
          <p:cNvSpPr/>
          <p:nvPr/>
        </p:nvSpPr>
        <p:spPr>
          <a:xfrm>
            <a:off x="4602960" y="2043720"/>
            <a:ext cx="5456880" cy="2313000"/>
          </a:xfrm>
          <a:prstGeom prst="rect">
            <a:avLst/>
          </a:prstGeom>
          <a:noFill/>
          <a:ln w="0">
            <a:noFill/>
          </a:ln>
        </p:spPr>
        <p:style>
          <a:lnRef idx="0"/>
          <a:fillRef idx="0"/>
          <a:effectRef idx="0"/>
          <a:fontRef idx="minor"/>
        </p:style>
        <p:txBody>
          <a:bodyPr lIns="90000" rIns="90000" tIns="45000" bIns="45000" anchor="t">
            <a:noAutofit/>
          </a:bodyPr>
          <a:p>
            <a:pPr>
              <a:lnSpc>
                <a:spcPct val="115000"/>
              </a:lnSpc>
              <a:buNone/>
            </a:pPr>
            <a:r>
              <a:rPr b="0" lang="en-US" sz="1200" spc="-1" strike="noStrike">
                <a:solidFill>
                  <a:srgbClr val="666666"/>
                </a:solidFill>
                <a:latin typeface="Noto Sans"/>
                <a:ea typeface="DejaVu Sans"/>
              </a:rPr>
              <a:t>- Contains one more more SQL statements to select, update, or delete     records from database tables. </a:t>
            </a:r>
            <a:endParaRPr b="0" lang="en-US" sz="1200" spc="-1" strike="noStrike">
              <a:latin typeface="Arial"/>
            </a:endParaRPr>
          </a:p>
          <a:p>
            <a:pPr>
              <a:lnSpc>
                <a:spcPct val="115000"/>
              </a:lnSpc>
              <a:buNone/>
            </a:pPr>
            <a:r>
              <a:rPr b="0" lang="en-US" sz="1200" spc="-1" strike="noStrike">
                <a:solidFill>
                  <a:srgbClr val="666666"/>
                </a:solidFill>
                <a:latin typeface="Noto Sans"/>
                <a:ea typeface="DejaVu Sans"/>
              </a:rPr>
              <a:t>- Take input parameters and return output parameters. </a:t>
            </a:r>
            <a:endParaRPr b="0" lang="en-US" sz="1200" spc="-1" strike="noStrike">
              <a:latin typeface="Arial"/>
            </a:endParaRPr>
          </a:p>
          <a:p>
            <a:pPr>
              <a:lnSpc>
                <a:spcPct val="115000"/>
              </a:lnSpc>
              <a:buNone/>
            </a:pPr>
            <a:r>
              <a:rPr b="0" lang="en-US" sz="1200" spc="-1" strike="noStrike">
                <a:solidFill>
                  <a:srgbClr val="666666"/>
                </a:solidFill>
                <a:latin typeface="Noto Sans"/>
                <a:ea typeface="DejaVu Sans"/>
              </a:rPr>
              <a:t>- Mixture of DDL (Data Definition Language) and DML (Data Manipulation Language ) commands.</a:t>
            </a:r>
            <a:endParaRPr b="0" lang="en-US" sz="1200" spc="-1" strike="noStrike">
              <a:latin typeface="Arial"/>
            </a:endParaRPr>
          </a:p>
          <a:p>
            <a:pPr>
              <a:lnSpc>
                <a:spcPct val="115000"/>
              </a:lnSpc>
              <a:buNone/>
            </a:pPr>
            <a:r>
              <a:rPr b="0" lang="en-US" sz="1600" spc="-1" strike="noStrike">
                <a:solidFill>
                  <a:srgbClr val="666666"/>
                </a:solidFill>
                <a:latin typeface="Noto Sans"/>
                <a:ea typeface="DejaVu Sans"/>
              </a:rPr>
              <a:t> </a:t>
            </a:r>
            <a:endParaRPr b="0" lang="en-US" sz="1600" spc="-1" strike="noStrike">
              <a:latin typeface="Arial"/>
            </a:endParaRPr>
          </a:p>
        </p:txBody>
      </p:sp>
      <p:sp>
        <p:nvSpPr>
          <p:cNvPr id="337" name="Rectangle 506"/>
          <p:cNvSpPr/>
          <p:nvPr/>
        </p:nvSpPr>
        <p:spPr>
          <a:xfrm>
            <a:off x="4602960" y="3787560"/>
            <a:ext cx="4343400" cy="784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000" spc="-1" strike="noStrike">
                <a:solidFill>
                  <a:srgbClr val="666666"/>
                </a:solidFill>
                <a:latin typeface="Noto Sans"/>
                <a:ea typeface="DejaVu Sans"/>
              </a:rPr>
              <a:t>System procedures procedures</a:t>
            </a:r>
            <a:endParaRPr b="0" lang="en-US" sz="2000" spc="-1" strike="noStrike">
              <a:latin typeface="Arial"/>
            </a:endParaRPr>
          </a:p>
        </p:txBody>
      </p:sp>
      <p:sp>
        <p:nvSpPr>
          <p:cNvPr id="338" name="Rectangle 507"/>
          <p:cNvSpPr/>
          <p:nvPr/>
        </p:nvSpPr>
        <p:spPr>
          <a:xfrm>
            <a:off x="4586040" y="4343760"/>
            <a:ext cx="3415320" cy="1356840"/>
          </a:xfrm>
          <a:prstGeom prst="rect">
            <a:avLst/>
          </a:prstGeom>
          <a:noFill/>
          <a:ln w="0">
            <a:noFill/>
          </a:ln>
        </p:spPr>
        <p:style>
          <a:lnRef idx="0"/>
          <a:fillRef idx="0"/>
          <a:effectRef idx="0"/>
          <a:fontRef idx="minor"/>
        </p:style>
        <p:txBody>
          <a:bodyPr lIns="90000" rIns="90000" tIns="45000" bIns="45000" anchor="t">
            <a:noAutofit/>
          </a:bodyPr>
          <a:p>
            <a:pPr>
              <a:lnSpc>
                <a:spcPct val="115000"/>
              </a:lnSpc>
              <a:buNone/>
            </a:pPr>
            <a:r>
              <a:rPr b="0" lang="en-US" sz="1200" spc="-1" strike="noStrike">
                <a:solidFill>
                  <a:srgbClr val="666666"/>
                </a:solidFill>
                <a:latin typeface="Noto Sans"/>
                <a:ea typeface="DejaVu Sans"/>
              </a:rPr>
              <a:t>- Created and executed by SQL Server for the server administrative activities. Developers usually don't interfere with system SPs. </a:t>
            </a:r>
            <a:endParaRPr b="0" lang="en-US" sz="1200" spc="-1" strike="noStrike">
              <a:latin typeface="Arial"/>
            </a:endParaRPr>
          </a:p>
          <a:p>
            <a:pPr>
              <a:lnSpc>
                <a:spcPct val="115000"/>
              </a:lnSpc>
              <a:buNone/>
            </a:pPr>
            <a:endParaRPr b="0" lang="en-US" sz="1600" spc="-1" strike="noStrike">
              <a:latin typeface="Arial"/>
            </a:endParaRPr>
          </a:p>
        </p:txBody>
      </p:sp>
      <p:sp>
        <p:nvSpPr>
          <p:cNvPr id="339" name="Freeform: Shape 508"/>
          <p:cNvSpPr/>
          <p:nvPr/>
        </p:nvSpPr>
        <p:spPr>
          <a:xfrm>
            <a:off x="4172040" y="1599840"/>
            <a:ext cx="398880" cy="456120"/>
          </a:xfrm>
          <a:custGeom>
            <a:avLst/>
            <a:gdLst/>
            <a:ahLst/>
            <a:rect l="l" t="t" r="r" b="b"/>
            <a:pathLst>
              <a:path w="1112" h="1270">
                <a:moveTo>
                  <a:pt x="871" y="320"/>
                </a:moveTo>
                <a:cubicBezTo>
                  <a:pt x="936" y="332"/>
                  <a:pt x="989" y="366"/>
                  <a:pt x="1030" y="424"/>
                </a:cubicBezTo>
                <a:cubicBezTo>
                  <a:pt x="1066" y="475"/>
                  <a:pt x="1091" y="540"/>
                  <a:pt x="1104" y="618"/>
                </a:cubicBezTo>
                <a:cubicBezTo>
                  <a:pt x="1116" y="689"/>
                  <a:pt x="1115" y="760"/>
                  <a:pt x="1102" y="831"/>
                </a:cubicBezTo>
                <a:cubicBezTo>
                  <a:pt x="1082" y="948"/>
                  <a:pt x="1042" y="1047"/>
                  <a:pt x="983" y="1126"/>
                </a:cubicBezTo>
                <a:cubicBezTo>
                  <a:pt x="912" y="1222"/>
                  <a:pt x="823" y="1270"/>
                  <a:pt x="715" y="1270"/>
                </a:cubicBezTo>
                <a:cubicBezTo>
                  <a:pt x="689" y="1270"/>
                  <a:pt x="660" y="1262"/>
                  <a:pt x="628" y="1245"/>
                </a:cubicBezTo>
                <a:cubicBezTo>
                  <a:pt x="607" y="1232"/>
                  <a:pt x="583" y="1225"/>
                  <a:pt x="556" y="1225"/>
                </a:cubicBezTo>
                <a:cubicBezTo>
                  <a:pt x="530" y="1225"/>
                  <a:pt x="506" y="1232"/>
                  <a:pt x="484" y="1245"/>
                </a:cubicBezTo>
                <a:cubicBezTo>
                  <a:pt x="453" y="1262"/>
                  <a:pt x="424" y="1270"/>
                  <a:pt x="398" y="1270"/>
                </a:cubicBezTo>
                <a:cubicBezTo>
                  <a:pt x="290" y="1270"/>
                  <a:pt x="201" y="1222"/>
                  <a:pt x="130" y="1126"/>
                </a:cubicBezTo>
                <a:cubicBezTo>
                  <a:pt x="70" y="1047"/>
                  <a:pt x="30" y="948"/>
                  <a:pt x="11" y="831"/>
                </a:cubicBezTo>
                <a:cubicBezTo>
                  <a:pt x="-3" y="760"/>
                  <a:pt x="-3" y="689"/>
                  <a:pt x="8" y="618"/>
                </a:cubicBezTo>
                <a:cubicBezTo>
                  <a:pt x="21" y="540"/>
                  <a:pt x="46" y="475"/>
                  <a:pt x="83" y="424"/>
                </a:cubicBezTo>
                <a:cubicBezTo>
                  <a:pt x="124" y="366"/>
                  <a:pt x="177" y="332"/>
                  <a:pt x="241" y="320"/>
                </a:cubicBezTo>
                <a:cubicBezTo>
                  <a:pt x="281" y="313"/>
                  <a:pt x="336" y="319"/>
                  <a:pt x="405" y="337"/>
                </a:cubicBezTo>
                <a:cubicBezTo>
                  <a:pt x="464" y="354"/>
                  <a:pt x="515" y="374"/>
                  <a:pt x="556" y="397"/>
                </a:cubicBezTo>
                <a:cubicBezTo>
                  <a:pt x="598" y="374"/>
                  <a:pt x="648" y="354"/>
                  <a:pt x="708" y="337"/>
                </a:cubicBezTo>
                <a:cubicBezTo>
                  <a:pt x="777" y="319"/>
                  <a:pt x="832" y="313"/>
                  <a:pt x="871" y="320"/>
                </a:cubicBezTo>
                <a:moveTo>
                  <a:pt x="735" y="218"/>
                </a:moveTo>
                <a:cubicBezTo>
                  <a:pt x="712" y="240"/>
                  <a:pt x="681" y="255"/>
                  <a:pt x="643" y="265"/>
                </a:cubicBezTo>
                <a:cubicBezTo>
                  <a:pt x="617" y="274"/>
                  <a:pt x="588" y="278"/>
                  <a:pt x="556" y="278"/>
                </a:cubicBezTo>
                <a:lnTo>
                  <a:pt x="519" y="275"/>
                </a:lnTo>
                <a:cubicBezTo>
                  <a:pt x="516" y="252"/>
                  <a:pt x="516" y="226"/>
                  <a:pt x="519" y="196"/>
                </a:cubicBezTo>
                <a:cubicBezTo>
                  <a:pt x="526" y="136"/>
                  <a:pt x="545" y="91"/>
                  <a:pt x="576" y="60"/>
                </a:cubicBezTo>
                <a:cubicBezTo>
                  <a:pt x="599" y="38"/>
                  <a:pt x="630" y="22"/>
                  <a:pt x="668" y="12"/>
                </a:cubicBezTo>
                <a:cubicBezTo>
                  <a:pt x="694" y="4"/>
                  <a:pt x="723" y="0"/>
                  <a:pt x="755" y="0"/>
                </a:cubicBezTo>
                <a:lnTo>
                  <a:pt x="792" y="2"/>
                </a:lnTo>
                <a:lnTo>
                  <a:pt x="794" y="40"/>
                </a:lnTo>
                <a:cubicBezTo>
                  <a:pt x="794" y="71"/>
                  <a:pt x="790" y="100"/>
                  <a:pt x="782" y="127"/>
                </a:cubicBezTo>
                <a:cubicBezTo>
                  <a:pt x="772" y="165"/>
                  <a:pt x="756" y="195"/>
                  <a:pt x="735" y="218"/>
                </a:cubicBezTo>
                <a:close/>
              </a:path>
            </a:pathLst>
          </a:custGeom>
          <a:gradFill rotWithShape="0">
            <a:gsLst>
              <a:gs pos="0">
                <a:srgbClr val="0d84a1">
                  <a:alpha val="80000"/>
                </a:srgbClr>
              </a:gs>
              <a:gs pos="100000">
                <a:srgbClr val="0d84a1"/>
              </a:gs>
            </a:gsLst>
            <a:lin ang="5400000"/>
          </a:gradFill>
          <a:ln w="0">
            <a:noFill/>
          </a:ln>
        </p:spPr>
        <p:style>
          <a:lnRef idx="0"/>
          <a:fillRef idx="0"/>
          <a:effectRef idx="0"/>
          <a:fontRef idx="minor"/>
        </p:style>
      </p:sp>
      <p:sp>
        <p:nvSpPr>
          <p:cNvPr id="340" name="Freeform: Shape 509"/>
          <p:cNvSpPr/>
          <p:nvPr/>
        </p:nvSpPr>
        <p:spPr>
          <a:xfrm>
            <a:off x="4115160" y="3886920"/>
            <a:ext cx="440640" cy="345600"/>
          </a:xfrm>
          <a:custGeom>
            <a:avLst/>
            <a:gdLst/>
            <a:ahLst/>
            <a:rect l="l" t="t" r="r" b="b"/>
            <a:pathLst>
              <a:path w="1227" h="964">
                <a:moveTo>
                  <a:pt x="864" y="425"/>
                </a:moveTo>
                <a:cubicBezTo>
                  <a:pt x="872" y="417"/>
                  <a:pt x="876" y="407"/>
                  <a:pt x="876" y="395"/>
                </a:cubicBezTo>
                <a:cubicBezTo>
                  <a:pt x="876" y="383"/>
                  <a:pt x="872" y="373"/>
                  <a:pt x="864" y="364"/>
                </a:cubicBezTo>
                <a:cubicBezTo>
                  <a:pt x="855" y="355"/>
                  <a:pt x="845" y="351"/>
                  <a:pt x="832" y="351"/>
                </a:cubicBezTo>
                <a:cubicBezTo>
                  <a:pt x="773" y="351"/>
                  <a:pt x="718" y="357"/>
                  <a:pt x="666" y="369"/>
                </a:cubicBezTo>
                <a:cubicBezTo>
                  <a:pt x="615" y="381"/>
                  <a:pt x="567" y="399"/>
                  <a:pt x="522" y="424"/>
                </a:cubicBezTo>
                <a:cubicBezTo>
                  <a:pt x="477" y="448"/>
                  <a:pt x="435" y="477"/>
                  <a:pt x="397" y="509"/>
                </a:cubicBezTo>
                <a:cubicBezTo>
                  <a:pt x="358" y="542"/>
                  <a:pt x="318" y="581"/>
                  <a:pt x="276" y="627"/>
                </a:cubicBezTo>
                <a:cubicBezTo>
                  <a:pt x="268" y="637"/>
                  <a:pt x="263" y="647"/>
                  <a:pt x="263" y="657"/>
                </a:cubicBezTo>
                <a:cubicBezTo>
                  <a:pt x="263" y="670"/>
                  <a:pt x="267" y="680"/>
                  <a:pt x="276" y="688"/>
                </a:cubicBezTo>
                <a:cubicBezTo>
                  <a:pt x="285" y="697"/>
                  <a:pt x="295" y="701"/>
                  <a:pt x="306" y="701"/>
                </a:cubicBezTo>
                <a:cubicBezTo>
                  <a:pt x="317" y="701"/>
                  <a:pt x="328" y="697"/>
                  <a:pt x="337" y="688"/>
                </a:cubicBezTo>
                <a:cubicBezTo>
                  <a:pt x="350" y="678"/>
                  <a:pt x="367" y="661"/>
                  <a:pt x="388" y="640"/>
                </a:cubicBezTo>
                <a:cubicBezTo>
                  <a:pt x="409" y="618"/>
                  <a:pt x="425" y="603"/>
                  <a:pt x="434" y="594"/>
                </a:cubicBezTo>
                <a:cubicBezTo>
                  <a:pt x="497" y="538"/>
                  <a:pt x="559" y="498"/>
                  <a:pt x="618" y="474"/>
                </a:cubicBezTo>
                <a:cubicBezTo>
                  <a:pt x="678" y="450"/>
                  <a:pt x="749" y="438"/>
                  <a:pt x="832" y="438"/>
                </a:cubicBezTo>
                <a:cubicBezTo>
                  <a:pt x="845" y="438"/>
                  <a:pt x="855" y="434"/>
                  <a:pt x="864" y="425"/>
                </a:cubicBezTo>
                <a:moveTo>
                  <a:pt x="1227" y="259"/>
                </a:moveTo>
                <a:cubicBezTo>
                  <a:pt x="1227" y="302"/>
                  <a:pt x="1222" y="346"/>
                  <a:pt x="1213" y="391"/>
                </a:cubicBezTo>
                <a:cubicBezTo>
                  <a:pt x="1174" y="585"/>
                  <a:pt x="1050" y="734"/>
                  <a:pt x="842" y="837"/>
                </a:cubicBezTo>
                <a:cubicBezTo>
                  <a:pt x="745" y="886"/>
                  <a:pt x="644" y="911"/>
                  <a:pt x="542" y="911"/>
                </a:cubicBezTo>
                <a:cubicBezTo>
                  <a:pt x="476" y="911"/>
                  <a:pt x="410" y="901"/>
                  <a:pt x="346" y="879"/>
                </a:cubicBezTo>
                <a:cubicBezTo>
                  <a:pt x="339" y="876"/>
                  <a:pt x="319" y="867"/>
                  <a:pt x="286" y="850"/>
                </a:cubicBezTo>
                <a:cubicBezTo>
                  <a:pt x="252" y="833"/>
                  <a:pt x="230" y="825"/>
                  <a:pt x="220" y="825"/>
                </a:cubicBezTo>
                <a:cubicBezTo>
                  <a:pt x="213" y="825"/>
                  <a:pt x="204" y="832"/>
                  <a:pt x="193" y="847"/>
                </a:cubicBezTo>
                <a:cubicBezTo>
                  <a:pt x="183" y="861"/>
                  <a:pt x="173" y="877"/>
                  <a:pt x="163" y="894"/>
                </a:cubicBezTo>
                <a:cubicBezTo>
                  <a:pt x="153" y="912"/>
                  <a:pt x="141" y="928"/>
                  <a:pt x="127" y="942"/>
                </a:cubicBezTo>
                <a:cubicBezTo>
                  <a:pt x="112" y="957"/>
                  <a:pt x="99" y="964"/>
                  <a:pt x="85" y="964"/>
                </a:cubicBezTo>
                <a:cubicBezTo>
                  <a:pt x="66" y="964"/>
                  <a:pt x="52" y="960"/>
                  <a:pt x="42" y="952"/>
                </a:cubicBezTo>
                <a:cubicBezTo>
                  <a:pt x="32" y="944"/>
                  <a:pt x="22" y="931"/>
                  <a:pt x="11" y="911"/>
                </a:cubicBezTo>
                <a:cubicBezTo>
                  <a:pt x="10" y="910"/>
                  <a:pt x="8" y="907"/>
                  <a:pt x="7" y="904"/>
                </a:cubicBezTo>
                <a:cubicBezTo>
                  <a:pt x="5" y="901"/>
                  <a:pt x="4" y="899"/>
                  <a:pt x="3" y="898"/>
                </a:cubicBezTo>
                <a:cubicBezTo>
                  <a:pt x="2" y="896"/>
                  <a:pt x="1" y="894"/>
                  <a:pt x="1" y="891"/>
                </a:cubicBezTo>
                <a:cubicBezTo>
                  <a:pt x="0" y="889"/>
                  <a:pt x="0" y="885"/>
                  <a:pt x="0" y="881"/>
                </a:cubicBezTo>
                <a:cubicBezTo>
                  <a:pt x="0" y="865"/>
                  <a:pt x="7" y="849"/>
                  <a:pt x="21" y="831"/>
                </a:cubicBezTo>
                <a:cubicBezTo>
                  <a:pt x="35" y="814"/>
                  <a:pt x="51" y="799"/>
                  <a:pt x="68" y="786"/>
                </a:cubicBezTo>
                <a:cubicBezTo>
                  <a:pt x="85" y="774"/>
                  <a:pt x="100" y="761"/>
                  <a:pt x="114" y="748"/>
                </a:cubicBezTo>
                <a:cubicBezTo>
                  <a:pt x="128" y="735"/>
                  <a:pt x="135" y="723"/>
                  <a:pt x="135" y="715"/>
                </a:cubicBezTo>
                <a:cubicBezTo>
                  <a:pt x="135" y="713"/>
                  <a:pt x="132" y="704"/>
                  <a:pt x="126" y="689"/>
                </a:cubicBezTo>
                <a:cubicBezTo>
                  <a:pt x="120" y="673"/>
                  <a:pt x="116" y="663"/>
                  <a:pt x="115" y="659"/>
                </a:cubicBezTo>
                <a:cubicBezTo>
                  <a:pt x="111" y="636"/>
                  <a:pt x="109" y="613"/>
                  <a:pt x="109" y="588"/>
                </a:cubicBezTo>
                <a:cubicBezTo>
                  <a:pt x="109" y="535"/>
                  <a:pt x="119" y="484"/>
                  <a:pt x="139" y="437"/>
                </a:cubicBezTo>
                <a:cubicBezTo>
                  <a:pt x="159" y="389"/>
                  <a:pt x="186" y="347"/>
                  <a:pt x="220" y="310"/>
                </a:cubicBezTo>
                <a:cubicBezTo>
                  <a:pt x="254" y="274"/>
                  <a:pt x="293" y="242"/>
                  <a:pt x="337" y="215"/>
                </a:cubicBezTo>
                <a:cubicBezTo>
                  <a:pt x="380" y="188"/>
                  <a:pt x="427" y="166"/>
                  <a:pt x="476" y="150"/>
                </a:cubicBezTo>
                <a:cubicBezTo>
                  <a:pt x="501" y="142"/>
                  <a:pt x="534" y="136"/>
                  <a:pt x="576" y="132"/>
                </a:cubicBezTo>
                <a:cubicBezTo>
                  <a:pt x="617" y="129"/>
                  <a:pt x="658" y="127"/>
                  <a:pt x="698" y="126"/>
                </a:cubicBezTo>
                <a:cubicBezTo>
                  <a:pt x="739" y="126"/>
                  <a:pt x="780" y="124"/>
                  <a:pt x="821" y="122"/>
                </a:cubicBezTo>
                <a:cubicBezTo>
                  <a:pt x="862" y="120"/>
                  <a:pt x="899" y="115"/>
                  <a:pt x="933" y="106"/>
                </a:cubicBezTo>
                <a:cubicBezTo>
                  <a:pt x="967" y="97"/>
                  <a:pt x="993" y="84"/>
                  <a:pt x="1011" y="67"/>
                </a:cubicBezTo>
                <a:cubicBezTo>
                  <a:pt x="1015" y="63"/>
                  <a:pt x="1022" y="56"/>
                  <a:pt x="1031" y="47"/>
                </a:cubicBezTo>
                <a:cubicBezTo>
                  <a:pt x="1040" y="38"/>
                  <a:pt x="1046" y="32"/>
                  <a:pt x="1051" y="28"/>
                </a:cubicBezTo>
                <a:cubicBezTo>
                  <a:pt x="1056" y="24"/>
                  <a:pt x="1062" y="20"/>
                  <a:pt x="1070" y="15"/>
                </a:cubicBezTo>
                <a:cubicBezTo>
                  <a:pt x="1078" y="9"/>
                  <a:pt x="1086" y="6"/>
                  <a:pt x="1095" y="3"/>
                </a:cubicBezTo>
                <a:cubicBezTo>
                  <a:pt x="1104" y="1"/>
                  <a:pt x="1114" y="0"/>
                  <a:pt x="1125" y="0"/>
                </a:cubicBezTo>
                <a:cubicBezTo>
                  <a:pt x="1142" y="0"/>
                  <a:pt x="1158" y="11"/>
                  <a:pt x="1173" y="32"/>
                </a:cubicBezTo>
                <a:cubicBezTo>
                  <a:pt x="1187" y="53"/>
                  <a:pt x="1198" y="78"/>
                  <a:pt x="1205" y="108"/>
                </a:cubicBezTo>
                <a:cubicBezTo>
                  <a:pt x="1212" y="138"/>
                  <a:pt x="1218" y="167"/>
                  <a:pt x="1221" y="193"/>
                </a:cubicBezTo>
                <a:cubicBezTo>
                  <a:pt x="1225" y="219"/>
                  <a:pt x="1227" y="241"/>
                  <a:pt x="1227" y="259"/>
                </a:cubicBezTo>
                <a:close/>
              </a:path>
            </a:pathLst>
          </a:custGeom>
          <a:gradFill rotWithShape="0">
            <a:gsLst>
              <a:gs pos="0">
                <a:srgbClr val="0d84a1">
                  <a:alpha val="80000"/>
                </a:srgbClr>
              </a:gs>
              <a:gs pos="100000">
                <a:srgbClr val="0d84a1"/>
              </a:gs>
            </a:gsLst>
            <a:lin ang="5400000"/>
          </a:gradFill>
          <a:ln w="0">
            <a:noFill/>
          </a:ln>
        </p:spPr>
        <p:style>
          <a:lnRef idx="0"/>
          <a:fillRef idx="0"/>
          <a:effectRef idx="0"/>
          <a:fontRef idx="minor"/>
        </p:style>
      </p:sp>
      <p:sp>
        <p:nvSpPr>
          <p:cNvPr id="341" name="PlaceHolder 1"/>
          <p:cNvSpPr>
            <a:spLocks noGrp="1"/>
          </p:cNvSpPr>
          <p:nvPr>
            <p:ph type="title"/>
          </p:nvPr>
        </p:nvSpPr>
        <p:spPr>
          <a:xfrm>
            <a:off x="4115160" y="564840"/>
            <a:ext cx="5943960" cy="805320"/>
          </a:xfrm>
          <a:prstGeom prst="rect">
            <a:avLst/>
          </a:prstGeom>
          <a:noFill/>
          <a:ln w="0">
            <a:noFill/>
          </a:ln>
        </p:spPr>
        <p:txBody>
          <a:bodyPr lIns="0" rIns="0" tIns="0" bIns="0" anchor="ctr">
            <a:noAutofit/>
          </a:bodyPr>
          <a:p>
            <a:pPr>
              <a:lnSpc>
                <a:spcPct val="100000"/>
              </a:lnSpc>
              <a:buNone/>
            </a:pPr>
            <a:r>
              <a:rPr b="1" lang="en-US" sz="1500" spc="-1" strike="noStrike">
                <a:solidFill>
                  <a:srgbClr val="0d84a1"/>
                </a:solidFill>
                <a:latin typeface="Noto Sans"/>
                <a:ea typeface="DejaVu Sans"/>
              </a:rPr>
              <a:t>There are two types of stored procedures available in SQL:</a:t>
            </a:r>
            <a:endParaRPr b="0" lang="en-US" sz="1500" spc="-1" strike="noStrike">
              <a:latin typeface="Arial"/>
            </a:endParaRPr>
          </a:p>
        </p:txBody>
      </p:sp>
      <p:pic>
        <p:nvPicPr>
          <p:cNvPr id="342" name="Picture 511" descr=""/>
          <p:cNvPicPr/>
          <p:nvPr/>
        </p:nvPicPr>
        <p:blipFill>
          <a:blip r:embed="rId1"/>
          <a:stretch/>
        </p:blipFill>
        <p:spPr>
          <a:xfrm>
            <a:off x="161640" y="228240"/>
            <a:ext cx="3723840" cy="1970640"/>
          </a:xfrm>
          <a:prstGeom prst="rect">
            <a:avLst/>
          </a:prstGeom>
          <a:ln w="0">
            <a:noFill/>
          </a:ln>
        </p:spPr>
      </p:pic>
    </p:spTree>
  </p:cSld>
  <p:transition>
    <p:fade/>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3" name="Rectangle 1"/>
          <p:cNvSpPr/>
          <p:nvPr/>
        </p:nvSpPr>
        <p:spPr>
          <a:xfrm>
            <a:off x="685800" y="1769400"/>
            <a:ext cx="2742120" cy="5162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800" spc="-1" strike="noStrike">
                <a:solidFill>
                  <a:srgbClr val="666666"/>
                </a:solidFill>
                <a:latin typeface="Noto Sans"/>
                <a:ea typeface="DejaVu Sans"/>
              </a:rPr>
              <a:t>T-SQL (Transact SQL)</a:t>
            </a:r>
            <a:endParaRPr b="0" lang="en-US" sz="1800" spc="-1" strike="noStrike">
              <a:latin typeface="Arial"/>
            </a:endParaRPr>
          </a:p>
        </p:txBody>
      </p:sp>
      <p:sp>
        <p:nvSpPr>
          <p:cNvPr id="344" name="Rectangle 2"/>
          <p:cNvSpPr/>
          <p:nvPr/>
        </p:nvSpPr>
        <p:spPr>
          <a:xfrm>
            <a:off x="-360" y="2286000"/>
            <a:ext cx="4343400" cy="1797840"/>
          </a:xfrm>
          <a:prstGeom prst="rect">
            <a:avLst/>
          </a:prstGeom>
          <a:noFill/>
          <a:ln w="0">
            <a:noFill/>
          </a:ln>
        </p:spPr>
        <p:style>
          <a:lnRef idx="0"/>
          <a:fillRef idx="0"/>
          <a:effectRef idx="0"/>
          <a:fontRef idx="minor"/>
        </p:style>
        <p:txBody>
          <a:bodyPr lIns="90000" rIns="90000" tIns="45000" bIns="45000" anchor="t">
            <a:noAutofit/>
          </a:bodyPr>
          <a:p>
            <a:pPr algn="ctr">
              <a:lnSpc>
                <a:spcPct val="115000"/>
              </a:lnSpc>
              <a:buNone/>
            </a:pPr>
            <a:r>
              <a:rPr b="0" lang="en-US" sz="1200" spc="-1" strike="noStrike">
                <a:solidFill>
                  <a:srgbClr val="666666"/>
                </a:solidFill>
                <a:latin typeface="Noto Sans"/>
                <a:ea typeface="DejaVu Sans"/>
              </a:rPr>
              <a:t>-Receive and returns parameters. These SPs process the Insert, Update and Delete queries with or without parameters and return data of rows as output. One of the most common ways to write SPs in SQL Server.</a:t>
            </a:r>
            <a:endParaRPr b="0" lang="en-US" sz="1200" spc="-1" strike="noStrike">
              <a:latin typeface="Arial"/>
            </a:endParaRPr>
          </a:p>
          <a:p>
            <a:pPr algn="ctr">
              <a:lnSpc>
                <a:spcPct val="115000"/>
              </a:lnSpc>
              <a:buNone/>
            </a:pPr>
            <a:r>
              <a:rPr b="0" lang="en-US" sz="1400" spc="-1" strike="noStrike">
                <a:solidFill>
                  <a:srgbClr val="666666"/>
                </a:solidFill>
                <a:latin typeface="Noto Sans"/>
                <a:ea typeface="DejaVu Sans"/>
              </a:rPr>
              <a:t> </a:t>
            </a:r>
            <a:endParaRPr b="0" lang="en-US" sz="1400" spc="-1" strike="noStrike">
              <a:latin typeface="Arial"/>
            </a:endParaRPr>
          </a:p>
        </p:txBody>
      </p:sp>
      <p:sp>
        <p:nvSpPr>
          <p:cNvPr id="345" name="Rectangle 3"/>
          <p:cNvSpPr/>
          <p:nvPr/>
        </p:nvSpPr>
        <p:spPr>
          <a:xfrm>
            <a:off x="0" y="3429000"/>
            <a:ext cx="4343400" cy="889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800" spc="-1" strike="noStrike">
                <a:solidFill>
                  <a:srgbClr val="666666"/>
                </a:solidFill>
                <a:latin typeface="Noto Sans"/>
                <a:ea typeface="DejaVu Sans"/>
              </a:rPr>
              <a:t>CLR (Common Language Runtime)</a:t>
            </a:r>
            <a:endParaRPr b="0" lang="en-US" sz="1800" spc="-1" strike="noStrike">
              <a:latin typeface="Arial"/>
            </a:endParaRPr>
          </a:p>
        </p:txBody>
      </p:sp>
      <p:sp>
        <p:nvSpPr>
          <p:cNvPr id="346" name="Rectangle 4"/>
          <p:cNvSpPr/>
          <p:nvPr/>
        </p:nvSpPr>
        <p:spPr>
          <a:xfrm>
            <a:off x="-360" y="3886200"/>
            <a:ext cx="4343400" cy="1202400"/>
          </a:xfrm>
          <a:prstGeom prst="rect">
            <a:avLst/>
          </a:prstGeom>
          <a:noFill/>
          <a:ln w="0">
            <a:noFill/>
          </a:ln>
        </p:spPr>
        <p:style>
          <a:lnRef idx="0"/>
          <a:fillRef idx="0"/>
          <a:effectRef idx="0"/>
          <a:fontRef idx="minor"/>
        </p:style>
        <p:txBody>
          <a:bodyPr lIns="90000" rIns="90000" tIns="45000" bIns="45000" anchor="t">
            <a:noAutofit/>
          </a:bodyPr>
          <a:p>
            <a:pPr algn="ctr">
              <a:lnSpc>
                <a:spcPct val="115000"/>
              </a:lnSpc>
              <a:buNone/>
            </a:pPr>
            <a:r>
              <a:rPr b="0" lang="en-US" sz="1400" spc="-1" strike="noStrike">
                <a:solidFill>
                  <a:srgbClr val="666666"/>
                </a:solidFill>
                <a:latin typeface="Noto Sans"/>
                <a:ea typeface="DejaVu Sans"/>
              </a:rPr>
              <a:t>-Written in a CLR based programming language such as C# or VB.NET and are executed by the .NET Framework.</a:t>
            </a:r>
            <a:endParaRPr b="0" lang="en-US" sz="1400" spc="-1" strike="noStrike">
              <a:latin typeface="Arial"/>
            </a:endParaRPr>
          </a:p>
        </p:txBody>
      </p:sp>
    </p:spTree>
  </p:cSld>
  <p:transition>
    <p:fade/>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grpSp>
        <p:nvGrpSpPr>
          <p:cNvPr id="347" name="Group 519"/>
          <p:cNvGrpSpPr/>
          <p:nvPr/>
        </p:nvGrpSpPr>
        <p:grpSpPr>
          <a:xfrm>
            <a:off x="457200" y="561960"/>
            <a:ext cx="9364320" cy="4467600"/>
            <a:chOff x="457200" y="561960"/>
            <a:chExt cx="9364320" cy="4467600"/>
          </a:xfrm>
        </p:grpSpPr>
        <p:grpSp>
          <p:nvGrpSpPr>
            <p:cNvPr id="348" name="Group 520"/>
            <p:cNvGrpSpPr/>
            <p:nvPr/>
          </p:nvGrpSpPr>
          <p:grpSpPr>
            <a:xfrm>
              <a:off x="457200" y="561960"/>
              <a:ext cx="9364320" cy="4467600"/>
              <a:chOff x="457200" y="561960"/>
              <a:chExt cx="9364320" cy="4467600"/>
            </a:xfrm>
          </p:grpSpPr>
          <p:sp>
            <p:nvSpPr>
              <p:cNvPr id="349" name="Rectangle 521"/>
              <p:cNvSpPr/>
              <p:nvPr/>
            </p:nvSpPr>
            <p:spPr>
              <a:xfrm>
                <a:off x="457200" y="3142080"/>
                <a:ext cx="2463840" cy="1006920"/>
              </a:xfrm>
              <a:prstGeom prst="rect">
                <a:avLst/>
              </a:prstGeom>
              <a:solidFill>
                <a:srgbClr val="ffffff"/>
              </a:solidFill>
              <a:ln w="38160">
                <a:solidFill>
                  <a:srgbClr val="0d84a1"/>
                </a:solidFill>
                <a:round/>
              </a:ln>
            </p:spPr>
            <p:style>
              <a:lnRef idx="0"/>
              <a:fillRef idx="0"/>
              <a:effectRef idx="0"/>
              <a:fontRef idx="minor"/>
            </p:style>
            <p:txBody>
              <a:bodyPr wrap="none" lIns="109080" rIns="109080" tIns="64080" bIns="64080" anchor="ctr">
                <a:noAutofit/>
              </a:bodyPr>
              <a:p>
                <a:pPr algn="ctr">
                  <a:lnSpc>
                    <a:spcPct val="100000"/>
                  </a:lnSpc>
                  <a:buNone/>
                </a:pPr>
                <a:r>
                  <a:rPr b="0" lang="en-US" sz="1800" spc="-1" strike="noStrike" cap="all">
                    <a:solidFill>
                      <a:srgbClr val="0d84a1"/>
                    </a:solidFill>
                    <a:latin typeface="Noto Sans"/>
                    <a:ea typeface="DejaVu Sans"/>
                  </a:rPr>
                  <a:t>Client Application</a:t>
                </a:r>
                <a:endParaRPr b="0" lang="en-US" sz="1800" spc="-1" strike="noStrike">
                  <a:latin typeface="Arial"/>
                </a:endParaRPr>
              </a:p>
            </p:txBody>
          </p:sp>
          <p:sp>
            <p:nvSpPr>
              <p:cNvPr id="350" name="Rectangle 522"/>
              <p:cNvSpPr/>
              <p:nvPr/>
            </p:nvSpPr>
            <p:spPr>
              <a:xfrm>
                <a:off x="3906720" y="2292120"/>
                <a:ext cx="2464560" cy="1006920"/>
              </a:xfrm>
              <a:prstGeom prst="rect">
                <a:avLst/>
              </a:prstGeom>
              <a:solidFill>
                <a:srgbClr val="ffffff"/>
              </a:solidFill>
              <a:ln w="38160">
                <a:solidFill>
                  <a:srgbClr val="0d84a1"/>
                </a:solidFill>
                <a:round/>
              </a:ln>
            </p:spPr>
            <p:style>
              <a:lnRef idx="0"/>
              <a:fillRef idx="0"/>
              <a:effectRef idx="0"/>
              <a:fontRef idx="minor"/>
            </p:style>
            <p:txBody>
              <a:bodyPr wrap="none" lIns="109080" rIns="109080" tIns="64080" bIns="64080" anchor="ctr">
                <a:noAutofit/>
              </a:bodyPr>
              <a:p>
                <a:pPr algn="ctr">
                  <a:lnSpc>
                    <a:spcPct val="100000"/>
                  </a:lnSpc>
                  <a:buNone/>
                </a:pPr>
                <a:r>
                  <a:rPr b="0" lang="en-US" sz="1800" spc="-1" strike="noStrike" cap="all">
                    <a:solidFill>
                      <a:srgbClr val="0d84a1"/>
                    </a:solidFill>
                    <a:latin typeface="Noto Sans"/>
                    <a:ea typeface="DejaVu Sans"/>
                  </a:rPr>
                  <a:t>SQL Server</a:t>
                </a:r>
                <a:endParaRPr b="0" lang="en-US" sz="1800" spc="-1" strike="noStrike">
                  <a:latin typeface="Arial"/>
                </a:endParaRPr>
              </a:p>
            </p:txBody>
          </p:sp>
          <p:sp>
            <p:nvSpPr>
              <p:cNvPr id="351" name="Rectangle 523"/>
              <p:cNvSpPr/>
              <p:nvPr/>
            </p:nvSpPr>
            <p:spPr>
              <a:xfrm>
                <a:off x="3906720" y="4022640"/>
                <a:ext cx="2464560" cy="1006920"/>
              </a:xfrm>
              <a:prstGeom prst="rect">
                <a:avLst/>
              </a:prstGeom>
              <a:solidFill>
                <a:srgbClr val="ffffff"/>
              </a:solidFill>
              <a:ln w="38160">
                <a:solidFill>
                  <a:srgbClr val="0d84a1"/>
                </a:solidFill>
                <a:round/>
              </a:ln>
            </p:spPr>
            <p:style>
              <a:lnRef idx="0"/>
              <a:fillRef idx="0"/>
              <a:effectRef idx="0"/>
              <a:fontRef idx="minor"/>
            </p:style>
            <p:txBody>
              <a:bodyPr wrap="none" lIns="109080" rIns="109080" tIns="64080" bIns="64080" anchor="ctr">
                <a:noAutofit/>
              </a:bodyPr>
              <a:p>
                <a:pPr algn="ctr">
                  <a:lnSpc>
                    <a:spcPct val="100000"/>
                  </a:lnSpc>
                  <a:buNone/>
                </a:pPr>
                <a:r>
                  <a:rPr b="0" lang="en-US" sz="1800" spc="-1" strike="noStrike" cap="all">
                    <a:solidFill>
                      <a:srgbClr val="0d84a1"/>
                    </a:solidFill>
                    <a:latin typeface="Noto Sans"/>
                    <a:ea typeface="DejaVu Sans"/>
                  </a:rPr>
                  <a:t>Oracle</a:t>
                </a:r>
                <a:endParaRPr b="0" lang="en-US" sz="1800" spc="-1" strike="noStrike">
                  <a:latin typeface="Arial"/>
                </a:endParaRPr>
              </a:p>
            </p:txBody>
          </p:sp>
          <p:sp>
            <p:nvSpPr>
              <p:cNvPr id="352" name="Freeform: Shape 524"/>
              <p:cNvSpPr/>
              <p:nvPr/>
            </p:nvSpPr>
            <p:spPr>
              <a:xfrm flipV="1">
                <a:off x="2921760" y="2795040"/>
                <a:ext cx="984600" cy="849240"/>
              </a:xfrm>
              <a:custGeom>
                <a:avLst/>
                <a:gdLst/>
                <a:ahLst/>
                <a:rect l="l" t="t" r="r" b="b"/>
                <a:pathLst>
                  <a:path w="21600" h="21600">
                    <a:moveTo>
                      <a:pt x="0" y="0"/>
                    </a:moveTo>
                    <a:lnTo>
                      <a:pt x="21600" y="21600"/>
                    </a:lnTo>
                  </a:path>
                </a:pathLst>
              </a:custGeom>
              <a:noFill/>
              <a:ln w="38160">
                <a:solidFill>
                  <a:srgbClr val="0d84a1"/>
                </a:solidFill>
                <a:round/>
              </a:ln>
            </p:spPr>
            <p:style>
              <a:lnRef idx="0"/>
              <a:fillRef idx="0"/>
              <a:effectRef idx="0"/>
              <a:fontRef idx="minor"/>
            </p:style>
          </p:sp>
          <p:sp>
            <p:nvSpPr>
              <p:cNvPr id="353" name="Freeform: Shape 525"/>
              <p:cNvSpPr/>
              <p:nvPr/>
            </p:nvSpPr>
            <p:spPr>
              <a:xfrm>
                <a:off x="2921760" y="3646080"/>
                <a:ext cx="984600" cy="879840"/>
              </a:xfrm>
              <a:custGeom>
                <a:avLst/>
                <a:gdLst/>
                <a:ahLst/>
                <a:rect l="l" t="t" r="r" b="b"/>
                <a:pathLst>
                  <a:path w="21600" h="21600">
                    <a:moveTo>
                      <a:pt x="0" y="0"/>
                    </a:moveTo>
                    <a:lnTo>
                      <a:pt x="21600" y="21600"/>
                    </a:lnTo>
                  </a:path>
                </a:pathLst>
              </a:custGeom>
              <a:noFill/>
              <a:ln w="38160">
                <a:solidFill>
                  <a:srgbClr val="0d84a1"/>
                </a:solidFill>
                <a:round/>
              </a:ln>
            </p:spPr>
            <p:style>
              <a:lnRef idx="0"/>
              <a:fillRef idx="0"/>
              <a:effectRef idx="0"/>
              <a:fontRef idx="minor"/>
            </p:style>
          </p:sp>
          <p:sp>
            <p:nvSpPr>
              <p:cNvPr id="354" name="Rectangle 526"/>
              <p:cNvSpPr/>
              <p:nvPr/>
            </p:nvSpPr>
            <p:spPr>
              <a:xfrm>
                <a:off x="7357680" y="2292120"/>
                <a:ext cx="2463840" cy="1006920"/>
              </a:xfrm>
              <a:prstGeom prst="rect">
                <a:avLst/>
              </a:prstGeom>
              <a:solidFill>
                <a:srgbClr val="ffffff"/>
              </a:solidFill>
              <a:ln w="38160">
                <a:solidFill>
                  <a:srgbClr val="0d84a1"/>
                </a:solidFill>
                <a:round/>
              </a:ln>
            </p:spPr>
            <p:style>
              <a:lnRef idx="0"/>
              <a:fillRef idx="0"/>
              <a:effectRef idx="0"/>
              <a:fontRef idx="minor"/>
            </p:style>
            <p:txBody>
              <a:bodyPr wrap="none" lIns="109080" rIns="109080" tIns="64080" bIns="64080" anchor="ctr">
                <a:noAutofit/>
              </a:bodyPr>
              <a:p>
                <a:pPr algn="ctr">
                  <a:lnSpc>
                    <a:spcPct val="100000"/>
                  </a:lnSpc>
                  <a:buNone/>
                </a:pPr>
                <a:r>
                  <a:rPr b="0" lang="en-US" sz="1800" spc="-1" strike="noStrike" cap="all">
                    <a:solidFill>
                      <a:srgbClr val="0d84a1"/>
                    </a:solidFill>
                    <a:latin typeface="Noto Sans"/>
                    <a:ea typeface="DejaVu Sans"/>
                  </a:rPr>
                  <a:t>oracle</a:t>
                </a:r>
                <a:endParaRPr b="0" lang="en-US" sz="1800" spc="-1" strike="noStrike">
                  <a:latin typeface="Arial"/>
                </a:endParaRPr>
              </a:p>
            </p:txBody>
          </p:sp>
          <p:sp>
            <p:nvSpPr>
              <p:cNvPr id="355" name="Rectangle 527"/>
              <p:cNvSpPr/>
              <p:nvPr/>
            </p:nvSpPr>
            <p:spPr>
              <a:xfrm>
                <a:off x="7357680" y="4022640"/>
                <a:ext cx="2463840" cy="1006920"/>
              </a:xfrm>
              <a:prstGeom prst="rect">
                <a:avLst/>
              </a:prstGeom>
              <a:solidFill>
                <a:srgbClr val="ffffff"/>
              </a:solidFill>
              <a:ln w="38160">
                <a:solidFill>
                  <a:srgbClr val="0d84a1"/>
                </a:solidFill>
                <a:round/>
              </a:ln>
            </p:spPr>
            <p:style>
              <a:lnRef idx="0"/>
              <a:fillRef idx="0"/>
              <a:effectRef idx="0"/>
              <a:fontRef idx="minor"/>
            </p:style>
            <p:txBody>
              <a:bodyPr wrap="none" lIns="109080" rIns="109080" tIns="64080" bIns="64080" anchor="ctr">
                <a:noAutofit/>
              </a:bodyPr>
              <a:p>
                <a:pPr algn="ctr">
                  <a:lnSpc>
                    <a:spcPct val="100000"/>
                  </a:lnSpc>
                  <a:buNone/>
                </a:pPr>
                <a:r>
                  <a:rPr b="0" lang="en-US" sz="1800" spc="-1" strike="noStrike" cap="all">
                    <a:solidFill>
                      <a:srgbClr val="0d84a1"/>
                    </a:solidFill>
                    <a:latin typeface="Noto Sans"/>
                    <a:ea typeface="DejaVu Sans"/>
                  </a:rPr>
                  <a:t>odbc</a:t>
                </a:r>
                <a:endParaRPr b="0" lang="en-US" sz="1800" spc="-1" strike="noStrike">
                  <a:latin typeface="Arial"/>
                </a:endParaRPr>
              </a:p>
            </p:txBody>
          </p:sp>
          <p:sp>
            <p:nvSpPr>
              <p:cNvPr id="356" name="Rectangle 528"/>
              <p:cNvSpPr/>
              <p:nvPr/>
            </p:nvSpPr>
            <p:spPr>
              <a:xfrm>
                <a:off x="7357680" y="561960"/>
                <a:ext cx="2463840" cy="1007280"/>
              </a:xfrm>
              <a:prstGeom prst="rect">
                <a:avLst/>
              </a:prstGeom>
              <a:solidFill>
                <a:srgbClr val="ffffff"/>
              </a:solidFill>
              <a:ln w="38160">
                <a:solidFill>
                  <a:srgbClr val="0d84a1"/>
                </a:solidFill>
                <a:round/>
              </a:ln>
            </p:spPr>
            <p:style>
              <a:lnRef idx="0"/>
              <a:fillRef idx="0"/>
              <a:effectRef idx="0"/>
              <a:fontRef idx="minor"/>
            </p:style>
            <p:txBody>
              <a:bodyPr wrap="none" lIns="109080" rIns="109080" tIns="64080" bIns="64080" anchor="ctr">
                <a:noAutofit/>
              </a:bodyPr>
              <a:p>
                <a:pPr algn="ctr">
                  <a:lnSpc>
                    <a:spcPct val="100000"/>
                  </a:lnSpc>
                  <a:buNone/>
                </a:pPr>
                <a:r>
                  <a:rPr b="0" lang="en-US" sz="1800" spc="-1" strike="noStrike" cap="all">
                    <a:solidFill>
                      <a:srgbClr val="0d84a1"/>
                    </a:solidFill>
                    <a:latin typeface="Noto Sans"/>
                    <a:ea typeface="DejaVu Sans"/>
                  </a:rPr>
                  <a:t>    </a:t>
                </a:r>
                <a:r>
                  <a:rPr b="0" lang="en-US" sz="1800" spc="-1" strike="noStrike" cap="all">
                    <a:solidFill>
                      <a:srgbClr val="0d84a1"/>
                    </a:solidFill>
                    <a:latin typeface="Noto Sans"/>
                    <a:ea typeface="DejaVu Sans"/>
                  </a:rPr>
                  <a:t>Sql server</a:t>
                </a:r>
                <a:r>
                  <a:rPr b="0" lang="en-US" sz="1800" spc="-1" strike="noStrike" cap="all">
                    <a:solidFill>
                      <a:srgbClr val="0d84a1"/>
                    </a:solidFill>
                    <a:latin typeface="Noto Sans"/>
                    <a:ea typeface="DejaVu Sans"/>
                  </a:rPr>
                  <a:t>	</a:t>
                </a:r>
                <a:endParaRPr b="0" lang="en-US" sz="1800" spc="-1" strike="noStrike">
                  <a:latin typeface="Arial"/>
                </a:endParaRPr>
              </a:p>
            </p:txBody>
          </p:sp>
          <p:sp>
            <p:nvSpPr>
              <p:cNvPr id="357" name="Freeform: Shape 529"/>
              <p:cNvSpPr/>
              <p:nvPr/>
            </p:nvSpPr>
            <p:spPr>
              <a:xfrm>
                <a:off x="6372000" y="4526640"/>
                <a:ext cx="985320" cy="360"/>
              </a:xfrm>
              <a:custGeom>
                <a:avLst/>
                <a:gdLst/>
                <a:ahLst/>
                <a:rect l="l" t="t" r="r" b="b"/>
                <a:pathLst>
                  <a:path w="21600" h="21600">
                    <a:moveTo>
                      <a:pt x="0" y="0"/>
                    </a:moveTo>
                    <a:lnTo>
                      <a:pt x="21600" y="21600"/>
                    </a:lnTo>
                  </a:path>
                </a:pathLst>
              </a:custGeom>
              <a:noFill/>
              <a:ln w="38160">
                <a:solidFill>
                  <a:srgbClr val="0d84a1"/>
                </a:solidFill>
                <a:round/>
              </a:ln>
            </p:spPr>
            <p:style>
              <a:lnRef idx="0"/>
              <a:fillRef idx="0"/>
              <a:effectRef idx="0"/>
              <a:fontRef idx="minor"/>
            </p:style>
          </p:sp>
          <p:sp>
            <p:nvSpPr>
              <p:cNvPr id="358" name="Freeform: Shape 530"/>
              <p:cNvSpPr/>
              <p:nvPr/>
            </p:nvSpPr>
            <p:spPr>
              <a:xfrm flipV="1">
                <a:off x="6372000" y="1064880"/>
                <a:ext cx="985320" cy="1729440"/>
              </a:xfrm>
              <a:custGeom>
                <a:avLst/>
                <a:gdLst/>
                <a:ahLst/>
                <a:rect l="l" t="t" r="r" b="b"/>
                <a:pathLst>
                  <a:path w="21600" h="21600">
                    <a:moveTo>
                      <a:pt x="0" y="0"/>
                    </a:moveTo>
                    <a:lnTo>
                      <a:pt x="21600" y="21600"/>
                    </a:lnTo>
                  </a:path>
                </a:pathLst>
              </a:custGeom>
              <a:noFill/>
              <a:ln w="38160">
                <a:solidFill>
                  <a:srgbClr val="0d84a1"/>
                </a:solidFill>
                <a:round/>
              </a:ln>
            </p:spPr>
            <p:style>
              <a:lnRef idx="0"/>
              <a:fillRef idx="0"/>
              <a:effectRef idx="0"/>
              <a:fontRef idx="minor"/>
            </p:style>
          </p:sp>
          <p:sp>
            <p:nvSpPr>
              <p:cNvPr id="359" name="Freeform: Shape 531"/>
              <p:cNvSpPr/>
              <p:nvPr/>
            </p:nvSpPr>
            <p:spPr>
              <a:xfrm>
                <a:off x="6372000" y="2796120"/>
                <a:ext cx="985320" cy="360"/>
              </a:xfrm>
              <a:custGeom>
                <a:avLst/>
                <a:gdLst/>
                <a:ahLst/>
                <a:rect l="l" t="t" r="r" b="b"/>
                <a:pathLst>
                  <a:path w="21600" h="21600">
                    <a:moveTo>
                      <a:pt x="0" y="0"/>
                    </a:moveTo>
                    <a:lnTo>
                      <a:pt x="21600" y="21600"/>
                    </a:lnTo>
                  </a:path>
                </a:pathLst>
              </a:custGeom>
              <a:noFill/>
              <a:ln w="38160">
                <a:solidFill>
                  <a:srgbClr val="0d84a1"/>
                </a:solidFill>
                <a:round/>
              </a:ln>
            </p:spPr>
            <p:style>
              <a:lnRef idx="0"/>
              <a:fillRef idx="0"/>
              <a:effectRef idx="0"/>
              <a:fontRef idx="minor"/>
            </p:style>
          </p:sp>
        </p:grpSp>
      </p:grpSp>
      <p:sp>
        <p:nvSpPr>
          <p:cNvPr id="360" name="PlaceHolder 1"/>
          <p:cNvSpPr>
            <a:spLocks noGrp="1"/>
          </p:cNvSpPr>
          <p:nvPr>
            <p:ph type="title"/>
          </p:nvPr>
        </p:nvSpPr>
        <p:spPr>
          <a:xfrm>
            <a:off x="228240" y="-560880"/>
            <a:ext cx="6403320" cy="1704240"/>
          </a:xfrm>
          <a:prstGeom prst="rect">
            <a:avLst/>
          </a:prstGeom>
          <a:noFill/>
          <a:ln w="0">
            <a:noFill/>
          </a:ln>
        </p:spPr>
        <p:txBody>
          <a:bodyPr lIns="0" rIns="0" tIns="0" bIns="0" anchor="ctr">
            <a:noAutofit/>
          </a:bodyPr>
          <a:p>
            <a:pPr>
              <a:lnSpc>
                <a:spcPct val="115000"/>
              </a:lnSpc>
              <a:buNone/>
            </a:pPr>
            <a:r>
              <a:rPr b="1" lang="en-US" sz="4000" spc="-1" strike="noStrike">
                <a:solidFill>
                  <a:srgbClr val="ffffff"/>
                </a:solidFill>
                <a:highlight>
                  <a:srgbClr val="0d84a1"/>
                </a:highlight>
                <a:latin typeface="Noto Sans"/>
                <a:ea typeface="DejaVu Sans"/>
              </a:rPr>
              <a:t>SQL Azure Linked</a:t>
            </a:r>
            <a:endParaRPr b="0" lang="en-US" sz="4000" spc="-1" strike="noStrike">
              <a:latin typeface="Arial"/>
            </a:endParaRPr>
          </a:p>
        </p:txBody>
      </p:sp>
      <p:sp>
        <p:nvSpPr>
          <p:cNvPr id="361" name="Rectangle 533"/>
          <p:cNvSpPr/>
          <p:nvPr/>
        </p:nvSpPr>
        <p:spPr>
          <a:xfrm>
            <a:off x="1143000" y="4226400"/>
            <a:ext cx="2514240" cy="345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3465a4"/>
                </a:solidFill>
                <a:latin typeface="Nimbus Sans"/>
                <a:ea typeface="DejaVu Sans"/>
              </a:rPr>
              <a:t>Client Tier</a:t>
            </a:r>
            <a:endParaRPr b="0" lang="en-US" sz="1800" spc="-1" strike="noStrike">
              <a:latin typeface="Arial"/>
            </a:endParaRPr>
          </a:p>
        </p:txBody>
      </p:sp>
      <p:sp>
        <p:nvSpPr>
          <p:cNvPr id="362" name="Rectangle 534"/>
          <p:cNvSpPr/>
          <p:nvPr/>
        </p:nvSpPr>
        <p:spPr>
          <a:xfrm>
            <a:off x="4572720" y="5140800"/>
            <a:ext cx="2285640" cy="345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3465a4"/>
                </a:solidFill>
                <a:latin typeface="Nimbus Sans"/>
                <a:ea typeface="DejaVu Sans"/>
              </a:rPr>
              <a:t>Server Tier</a:t>
            </a:r>
            <a:endParaRPr b="0" lang="en-US" sz="1800" spc="-1" strike="noStrike">
              <a:latin typeface="Arial"/>
            </a:endParaRPr>
          </a:p>
        </p:txBody>
      </p:sp>
      <p:sp>
        <p:nvSpPr>
          <p:cNvPr id="363" name="Rectangle 535"/>
          <p:cNvSpPr/>
          <p:nvPr/>
        </p:nvSpPr>
        <p:spPr>
          <a:xfrm>
            <a:off x="7545600" y="5140440"/>
            <a:ext cx="2514240" cy="601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3465a4"/>
                </a:solidFill>
                <a:latin typeface="Nimbus Sans"/>
                <a:ea typeface="DejaVu Sans"/>
              </a:rPr>
              <a:t>Database Server Tier</a:t>
            </a:r>
            <a:endParaRPr b="0" lang="en-US" sz="1800" spc="-1" strike="noStrike">
              <a:latin typeface="Arial"/>
            </a:endParaRPr>
          </a:p>
        </p:txBody>
      </p:sp>
    </p:spTree>
  </p:cSld>
  <p:transition>
    <p:fade/>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4" name="Rectangle 501"/>
          <p:cNvSpPr/>
          <p:nvPr/>
        </p:nvSpPr>
        <p:spPr>
          <a:xfrm>
            <a:off x="1265760" y="864720"/>
            <a:ext cx="6400800" cy="1234800"/>
          </a:xfrm>
          <a:prstGeom prst="rect">
            <a:avLst/>
          </a:prstGeom>
          <a:noFill/>
          <a:ln w="0">
            <a:noFill/>
          </a:ln>
        </p:spPr>
        <p:style>
          <a:lnRef idx="0"/>
          <a:fillRef idx="0"/>
          <a:effectRef idx="0"/>
          <a:fontRef idx="minor"/>
        </p:style>
      </p:sp>
      <p:sp>
        <p:nvSpPr>
          <p:cNvPr id="365" name="Rectangle 503"/>
          <p:cNvSpPr/>
          <p:nvPr/>
        </p:nvSpPr>
        <p:spPr>
          <a:xfrm>
            <a:off x="228240" y="1713960"/>
            <a:ext cx="8941680" cy="4056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0" lang="en-US" sz="1500" spc="-1" strike="noStrike">
                <a:solidFill>
                  <a:srgbClr val="ffffff"/>
                </a:solidFill>
                <a:latin typeface="Roboto"/>
                <a:ea typeface="DejaVu Sans"/>
              </a:rPr>
              <a:t> </a:t>
            </a:r>
            <a:r>
              <a:rPr b="0" lang="en-US" sz="1500" spc="-1" strike="noStrike">
                <a:solidFill>
                  <a:srgbClr val="ffffff"/>
                </a:solidFill>
                <a:latin typeface="Roboto"/>
                <a:ea typeface="DejaVu Sans"/>
              </a:rPr>
              <a:t>Stored procedures provide some crucial benefits, which are:</a:t>
            </a:r>
            <a:endParaRPr b="0" lang="en-US" sz="1500" spc="-1" strike="noStrike">
              <a:latin typeface="Arial"/>
            </a:endParaRPr>
          </a:p>
          <a:p>
            <a:pPr>
              <a:lnSpc>
                <a:spcPct val="100000"/>
              </a:lnSpc>
              <a:buNone/>
              <a:tabLst>
                <a:tab algn="l" pos="0"/>
              </a:tabLst>
            </a:pPr>
            <a:endParaRPr b="0" lang="en-US" sz="1500" spc="-1" strike="noStrike">
              <a:latin typeface="Arial"/>
            </a:endParaRPr>
          </a:p>
          <a:p>
            <a:pPr marL="216000" indent="-216000">
              <a:lnSpc>
                <a:spcPct val="100000"/>
              </a:lnSpc>
              <a:buClr>
                <a:srgbClr val="ffffff"/>
              </a:buClr>
              <a:buFont typeface="Arial"/>
              <a:buChar char="•"/>
              <a:tabLst>
                <a:tab algn="l" pos="0"/>
              </a:tabLst>
            </a:pPr>
            <a:r>
              <a:rPr b="0" lang="en-US" sz="1300" spc="-1" strike="noStrike">
                <a:solidFill>
                  <a:srgbClr val="ffffff"/>
                </a:solidFill>
                <a:latin typeface="Roboto"/>
                <a:ea typeface="DejaVu Sans"/>
              </a:rPr>
              <a:t>Reusable: Multiple users and applications can easily use and reuse stored procedures by merely calling it.</a:t>
            </a:r>
            <a:endParaRPr b="0" lang="en-US" sz="1300" spc="-1" strike="noStrike">
              <a:latin typeface="Arial"/>
            </a:endParaRPr>
          </a:p>
          <a:p>
            <a:pPr>
              <a:lnSpc>
                <a:spcPct val="100000"/>
              </a:lnSpc>
              <a:buNone/>
              <a:tabLst>
                <a:tab algn="l" pos="0"/>
              </a:tabLst>
            </a:pPr>
            <a:endParaRPr b="0" lang="en-US" sz="1300" spc="-1" strike="noStrike">
              <a:latin typeface="Arial"/>
            </a:endParaRPr>
          </a:p>
          <a:p>
            <a:pPr marL="216000" indent="-216000">
              <a:lnSpc>
                <a:spcPct val="100000"/>
              </a:lnSpc>
              <a:buClr>
                <a:srgbClr val="ffffff"/>
              </a:buClr>
              <a:buFont typeface="Arial"/>
              <a:buChar char="•"/>
              <a:tabLst>
                <a:tab algn="l" pos="0"/>
              </a:tabLst>
            </a:pPr>
            <a:r>
              <a:rPr b="0" lang="en-US" sz="1300" spc="-1" strike="noStrike">
                <a:solidFill>
                  <a:srgbClr val="ffffff"/>
                </a:solidFill>
                <a:latin typeface="Roboto"/>
                <a:ea typeface="DejaVu Sans"/>
              </a:rPr>
              <a:t>Easy to modify: You can quickly change the statements in a stored procedure as and when you want to, with the help of the ALTER TABLE command.</a:t>
            </a:r>
            <a:endParaRPr b="0" lang="en-US" sz="1300" spc="-1" strike="noStrike">
              <a:latin typeface="Arial"/>
            </a:endParaRPr>
          </a:p>
          <a:p>
            <a:pPr>
              <a:lnSpc>
                <a:spcPct val="100000"/>
              </a:lnSpc>
              <a:buNone/>
              <a:tabLst>
                <a:tab algn="l" pos="0"/>
              </a:tabLst>
            </a:pPr>
            <a:endParaRPr b="0" lang="en-US" sz="1300" spc="-1" strike="noStrike">
              <a:latin typeface="Arial"/>
            </a:endParaRPr>
          </a:p>
          <a:p>
            <a:pPr marL="216000" indent="-216000">
              <a:lnSpc>
                <a:spcPct val="100000"/>
              </a:lnSpc>
              <a:buClr>
                <a:srgbClr val="ffffff"/>
              </a:buClr>
              <a:buFont typeface="Arial"/>
              <a:buChar char="•"/>
              <a:tabLst>
                <a:tab algn="l" pos="0"/>
              </a:tabLst>
            </a:pPr>
            <a:r>
              <a:rPr b="0" lang="en-US" sz="1300" spc="-1" strike="noStrike">
                <a:solidFill>
                  <a:srgbClr val="ffffff"/>
                </a:solidFill>
                <a:latin typeface="Roboto"/>
                <a:ea typeface="DejaVu Sans"/>
              </a:rPr>
              <a:t>Security: Stored procedures allow you to enhance the security of an application or a database by restricting the users from direct access to the table.</a:t>
            </a:r>
            <a:endParaRPr b="0" lang="en-US" sz="1300" spc="-1" strike="noStrike">
              <a:latin typeface="Arial"/>
            </a:endParaRPr>
          </a:p>
          <a:p>
            <a:pPr>
              <a:lnSpc>
                <a:spcPct val="100000"/>
              </a:lnSpc>
              <a:buNone/>
              <a:tabLst>
                <a:tab algn="l" pos="0"/>
              </a:tabLst>
            </a:pPr>
            <a:endParaRPr b="0" lang="en-US" sz="1300" spc="-1" strike="noStrike">
              <a:latin typeface="Arial"/>
            </a:endParaRPr>
          </a:p>
          <a:p>
            <a:pPr marL="216000" indent="-216000">
              <a:lnSpc>
                <a:spcPct val="100000"/>
              </a:lnSpc>
              <a:buClr>
                <a:srgbClr val="ffffff"/>
              </a:buClr>
              <a:buFont typeface="Arial"/>
              <a:buChar char="•"/>
              <a:tabLst>
                <a:tab algn="l" pos="0"/>
              </a:tabLst>
            </a:pPr>
            <a:r>
              <a:rPr b="0" lang="en-US" sz="1300" spc="-1" strike="noStrike">
                <a:solidFill>
                  <a:srgbClr val="ffffff"/>
                </a:solidFill>
                <a:latin typeface="Roboto"/>
                <a:ea typeface="DejaVu Sans"/>
              </a:rPr>
              <a:t>Low network traffic: The server only passes the procedure name instead of the whole query, reducing network traffic.</a:t>
            </a:r>
            <a:endParaRPr b="0" lang="en-US" sz="1300" spc="-1" strike="noStrike">
              <a:latin typeface="Arial"/>
            </a:endParaRPr>
          </a:p>
          <a:p>
            <a:pPr>
              <a:lnSpc>
                <a:spcPct val="100000"/>
              </a:lnSpc>
              <a:buNone/>
              <a:tabLst>
                <a:tab algn="l" pos="0"/>
              </a:tabLst>
            </a:pPr>
            <a:endParaRPr b="0" lang="en-US" sz="1300" spc="-1" strike="noStrike">
              <a:latin typeface="Arial"/>
            </a:endParaRPr>
          </a:p>
          <a:p>
            <a:pPr marL="216000" indent="-216000">
              <a:lnSpc>
                <a:spcPct val="100000"/>
              </a:lnSpc>
              <a:buClr>
                <a:srgbClr val="ffffff"/>
              </a:buClr>
              <a:buFont typeface="Arial"/>
              <a:buChar char="•"/>
              <a:tabLst>
                <a:tab algn="l" pos="0"/>
              </a:tabLst>
            </a:pPr>
            <a:r>
              <a:rPr b="0" lang="en-US" sz="1300" spc="-1" strike="noStrike">
                <a:solidFill>
                  <a:srgbClr val="ffffff"/>
                </a:solidFill>
                <a:latin typeface="Roboto"/>
                <a:ea typeface="DejaVu Sans"/>
              </a:rPr>
              <a:t>Increases performance: Upon the first use, a plan for the stored procedure is created and stored in the buffer pool for quick execution for the next time.</a:t>
            </a:r>
            <a:endParaRPr b="0" lang="en-US" sz="1300" spc="-1" strike="noStrike">
              <a:latin typeface="Arial"/>
            </a:endParaRPr>
          </a:p>
        </p:txBody>
      </p:sp>
      <p:pic>
        <p:nvPicPr>
          <p:cNvPr id="366" name="Picture 2" descr="Image result for Microsoft Azure SQL Database"/>
          <p:cNvPicPr/>
          <p:nvPr/>
        </p:nvPicPr>
        <p:blipFill>
          <a:blip r:embed="rId2"/>
          <a:stretch/>
        </p:blipFill>
        <p:spPr>
          <a:xfrm>
            <a:off x="228240" y="7200"/>
            <a:ext cx="1628280" cy="1714320"/>
          </a:xfrm>
          <a:prstGeom prst="rect">
            <a:avLst/>
          </a:prstGeom>
          <a:ln w="0">
            <a:noFill/>
          </a:ln>
        </p:spPr>
      </p:pic>
      <p:sp>
        <p:nvSpPr>
          <p:cNvPr id="367" name="PlaceHolder 1"/>
          <p:cNvSpPr>
            <a:spLocks noGrp="1"/>
          </p:cNvSpPr>
          <p:nvPr>
            <p:ph type="title"/>
          </p:nvPr>
        </p:nvSpPr>
        <p:spPr>
          <a:xfrm>
            <a:off x="1990080" y="391320"/>
            <a:ext cx="9069840" cy="945720"/>
          </a:xfrm>
          <a:prstGeom prst="rect">
            <a:avLst/>
          </a:prstGeom>
          <a:noFill/>
          <a:ln w="0">
            <a:noFill/>
          </a:ln>
        </p:spPr>
        <p:txBody>
          <a:bodyPr lIns="0" rIns="0" tIns="0" bIns="0" anchor="ctr">
            <a:noAutofit/>
          </a:bodyPr>
          <a:p>
            <a:pPr>
              <a:lnSpc>
                <a:spcPct val="90000"/>
              </a:lnSpc>
              <a:buNone/>
            </a:pPr>
            <a:r>
              <a:rPr b="0" lang="en-US" sz="4400" spc="-1" strike="noStrike">
                <a:solidFill>
                  <a:srgbClr val="ffffff"/>
                </a:solidFill>
                <a:latin typeface="Arial"/>
                <a:ea typeface="DejaVu Sans"/>
              </a:rPr>
              <a:t>Creating Stored Procedures</a:t>
            </a:r>
            <a:endParaRPr b="0" lang="en-US" sz="4400" spc="-1" strike="noStrike">
              <a:latin typeface="Arial"/>
            </a:endParaRPr>
          </a:p>
        </p:txBody>
      </p:sp>
    </p:spTree>
  </p:cSld>
  <p:transition>
    <p:fade/>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
          <p:cNvSpPr/>
          <p:nvPr/>
        </p:nvSpPr>
        <p:spPr>
          <a:xfrm>
            <a:off x="1828800" y="2790720"/>
            <a:ext cx="360" cy="637920"/>
          </a:xfrm>
          <a:prstGeom prst="line">
            <a:avLst/>
          </a:prstGeom>
          <a:ln w="38160">
            <a:solidFill>
              <a:srgbClr val="2499be"/>
            </a:solidFill>
            <a:round/>
            <a:headEnd len="med" type="oval" w="med"/>
          </a:ln>
        </p:spPr>
        <p:style>
          <a:lnRef idx="0"/>
          <a:fillRef idx="0"/>
          <a:effectRef idx="0"/>
          <a:fontRef idx="minor"/>
        </p:style>
      </p:sp>
      <p:sp>
        <p:nvSpPr>
          <p:cNvPr id="369" name=""/>
          <p:cNvSpPr/>
          <p:nvPr/>
        </p:nvSpPr>
        <p:spPr>
          <a:xfrm>
            <a:off x="456840" y="1780200"/>
            <a:ext cx="2743920" cy="7333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2499be"/>
                </a:solidFill>
                <a:latin typeface="Noto Sans"/>
              </a:rPr>
              <a:t>In Azure, use file menu to create a new query</a:t>
            </a:r>
            <a:endParaRPr b="0" lang="en-US" sz="1200" spc="-1" strike="noStrike">
              <a:latin typeface="Arial"/>
            </a:endParaRPr>
          </a:p>
        </p:txBody>
      </p:sp>
      <p:sp>
        <p:nvSpPr>
          <p:cNvPr id="370" name=""/>
          <p:cNvSpPr/>
          <p:nvPr/>
        </p:nvSpPr>
        <p:spPr>
          <a:xfrm rot="1800">
            <a:off x="3199320" y="2286360"/>
            <a:ext cx="3200760" cy="1598400"/>
          </a:xfrm>
          <a:custGeom>
            <a:avLst/>
            <a:gdLst/>
            <a:ahLst/>
            <a:rect l="l" t="t" r="r" b="b"/>
            <a:pathLst>
              <a:path w="21600" h="21600">
                <a:moveTo>
                  <a:pt x="5303" y="0"/>
                </a:moveTo>
                <a:lnTo>
                  <a:pt x="16297" y="0"/>
                </a:lnTo>
                <a:lnTo>
                  <a:pt x="21600" y="10800"/>
                </a:lnTo>
                <a:lnTo>
                  <a:pt x="16297" y="21600"/>
                </a:lnTo>
                <a:lnTo>
                  <a:pt x="5303" y="21600"/>
                </a:lnTo>
                <a:lnTo>
                  <a:pt x="0" y="10800"/>
                </a:lnTo>
                <a:close/>
              </a:path>
            </a:pathLst>
          </a:custGeom>
          <a:noFill/>
          <a:ln w="304920">
            <a:solidFill>
              <a:srgbClr val="2499be"/>
            </a:solidFill>
            <a:round/>
          </a:ln>
        </p:spPr>
        <p:style>
          <a:lnRef idx="0"/>
          <a:fillRef idx="0"/>
          <a:effectRef idx="0"/>
          <a:fontRef idx="minor"/>
        </p:style>
      </p:sp>
      <p:sp>
        <p:nvSpPr>
          <p:cNvPr id="371" name=""/>
          <p:cNvSpPr/>
          <p:nvPr/>
        </p:nvSpPr>
        <p:spPr>
          <a:xfrm>
            <a:off x="456840" y="4066920"/>
            <a:ext cx="2743920" cy="516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2499be"/>
                </a:solidFill>
                <a:latin typeface="Noto Sans"/>
              </a:rPr>
              <a:t>Typing ‘Create” gives you option to create a stored procedure</a:t>
            </a:r>
            <a:endParaRPr b="0" lang="en-US" sz="1200" spc="-1" strike="noStrike">
              <a:latin typeface="Arial"/>
            </a:endParaRPr>
          </a:p>
        </p:txBody>
      </p:sp>
      <p:sp>
        <p:nvSpPr>
          <p:cNvPr id="372" name=""/>
          <p:cNvSpPr/>
          <p:nvPr/>
        </p:nvSpPr>
        <p:spPr>
          <a:xfrm flipV="1">
            <a:off x="2972160" y="3503520"/>
            <a:ext cx="686160" cy="382680"/>
          </a:xfrm>
          <a:prstGeom prst="line">
            <a:avLst/>
          </a:prstGeom>
          <a:ln w="38160">
            <a:solidFill>
              <a:srgbClr val="2499be"/>
            </a:solidFill>
            <a:round/>
            <a:headEnd len="med" type="oval" w="med"/>
          </a:ln>
        </p:spPr>
        <p:style>
          <a:lnRef idx="0"/>
          <a:fillRef idx="0"/>
          <a:effectRef idx="0"/>
          <a:fontRef idx="minor"/>
        </p:style>
      </p:sp>
      <p:sp>
        <p:nvSpPr>
          <p:cNvPr id="373" name=""/>
          <p:cNvSpPr/>
          <p:nvPr/>
        </p:nvSpPr>
        <p:spPr>
          <a:xfrm>
            <a:off x="3429000" y="2790720"/>
            <a:ext cx="2743920" cy="7502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2499be"/>
                </a:solidFill>
                <a:latin typeface="Noto Sans"/>
              </a:rPr>
              <a:t>Template for stored procedure will be created.  Any parameters can be added to it.</a:t>
            </a:r>
            <a:endParaRPr b="0" lang="en-US" sz="1200" spc="-1" strike="noStrike">
              <a:latin typeface="Arial"/>
            </a:endParaRPr>
          </a:p>
        </p:txBody>
      </p:sp>
      <p:sp>
        <p:nvSpPr>
          <p:cNvPr id="374" name=""/>
          <p:cNvSpPr/>
          <p:nvPr/>
        </p:nvSpPr>
        <p:spPr>
          <a:xfrm rot="1800">
            <a:off x="6185880" y="3427920"/>
            <a:ext cx="2958840" cy="1534680"/>
          </a:xfrm>
          <a:custGeom>
            <a:avLst/>
            <a:gdLst/>
            <a:ahLst/>
            <a:rect l="l" t="t" r="r" b="b"/>
            <a:pathLst>
              <a:path w="21600" h="21600">
                <a:moveTo>
                  <a:pt x="5303" y="0"/>
                </a:moveTo>
                <a:lnTo>
                  <a:pt x="16297" y="0"/>
                </a:lnTo>
                <a:lnTo>
                  <a:pt x="21600" y="10800"/>
                </a:lnTo>
                <a:lnTo>
                  <a:pt x="16297" y="21600"/>
                </a:lnTo>
                <a:lnTo>
                  <a:pt x="5303" y="21600"/>
                </a:lnTo>
                <a:lnTo>
                  <a:pt x="0" y="10800"/>
                </a:lnTo>
                <a:close/>
              </a:path>
            </a:pathLst>
          </a:custGeom>
          <a:noFill/>
          <a:ln w="304920">
            <a:solidFill>
              <a:srgbClr val="2499be"/>
            </a:solidFill>
            <a:round/>
          </a:ln>
        </p:spPr>
        <p:style>
          <a:lnRef idx="0"/>
          <a:fillRef idx="0"/>
          <a:effectRef idx="0"/>
          <a:fontRef idx="minor"/>
        </p:style>
      </p:sp>
      <p:sp>
        <p:nvSpPr>
          <p:cNvPr id="375" name=""/>
          <p:cNvSpPr/>
          <p:nvPr/>
        </p:nvSpPr>
        <p:spPr>
          <a:xfrm>
            <a:off x="6186600" y="4114800"/>
            <a:ext cx="2972520" cy="2973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2499be"/>
                </a:solidFill>
                <a:latin typeface="Noto Sans"/>
              </a:rPr>
              <a:t>Hit Run to store procedure.</a:t>
            </a:r>
            <a:endParaRPr b="0" lang="en-US" sz="1200" spc="-1" strike="noStrike">
              <a:latin typeface="Arial"/>
            </a:endParaRPr>
          </a:p>
        </p:txBody>
      </p:sp>
      <p:sp>
        <p:nvSpPr>
          <p:cNvPr id="376" name=""/>
          <p:cNvSpPr/>
          <p:nvPr/>
        </p:nvSpPr>
        <p:spPr>
          <a:xfrm rot="1800">
            <a:off x="227520" y="1190160"/>
            <a:ext cx="3200760" cy="1599480"/>
          </a:xfrm>
          <a:custGeom>
            <a:avLst/>
            <a:gdLst/>
            <a:ahLst/>
            <a:rect l="l" t="t" r="r" b="b"/>
            <a:pathLst>
              <a:path w="21600" h="21600">
                <a:moveTo>
                  <a:pt x="5303" y="0"/>
                </a:moveTo>
                <a:lnTo>
                  <a:pt x="16297" y="0"/>
                </a:lnTo>
                <a:lnTo>
                  <a:pt x="21600" y="10800"/>
                </a:lnTo>
                <a:lnTo>
                  <a:pt x="16297" y="21600"/>
                </a:lnTo>
                <a:lnTo>
                  <a:pt x="5303" y="21600"/>
                </a:lnTo>
                <a:lnTo>
                  <a:pt x="0" y="10800"/>
                </a:lnTo>
                <a:close/>
              </a:path>
            </a:pathLst>
          </a:custGeom>
          <a:noFill/>
          <a:ln w="304920">
            <a:solidFill>
              <a:srgbClr val="2499be"/>
            </a:solidFill>
            <a:round/>
          </a:ln>
        </p:spPr>
        <p:style>
          <a:lnRef idx="0"/>
          <a:fillRef idx="0"/>
          <a:effectRef idx="0"/>
          <a:fontRef idx="minor"/>
        </p:style>
      </p:sp>
      <p:sp>
        <p:nvSpPr>
          <p:cNvPr id="377" name=""/>
          <p:cNvSpPr/>
          <p:nvPr/>
        </p:nvSpPr>
        <p:spPr>
          <a:xfrm rot="1800">
            <a:off x="227520" y="3429360"/>
            <a:ext cx="3200760" cy="1598400"/>
          </a:xfrm>
          <a:custGeom>
            <a:avLst/>
            <a:gdLst/>
            <a:ahLst/>
            <a:rect l="l" t="t" r="r" b="b"/>
            <a:pathLst>
              <a:path w="21600" h="21600">
                <a:moveTo>
                  <a:pt x="5303" y="0"/>
                </a:moveTo>
                <a:lnTo>
                  <a:pt x="16297" y="0"/>
                </a:lnTo>
                <a:lnTo>
                  <a:pt x="21600" y="10800"/>
                </a:lnTo>
                <a:lnTo>
                  <a:pt x="16297" y="21600"/>
                </a:lnTo>
                <a:lnTo>
                  <a:pt x="5303" y="21600"/>
                </a:lnTo>
                <a:lnTo>
                  <a:pt x="0" y="10800"/>
                </a:lnTo>
                <a:close/>
              </a:path>
            </a:pathLst>
          </a:custGeom>
          <a:noFill/>
          <a:ln w="304920">
            <a:solidFill>
              <a:srgbClr val="2499be"/>
            </a:solidFill>
            <a:round/>
          </a:ln>
        </p:spPr>
        <p:style>
          <a:lnRef idx="0"/>
          <a:fillRef idx="0"/>
          <a:effectRef idx="0"/>
          <a:fontRef idx="minor"/>
        </p:style>
      </p:sp>
      <p:sp>
        <p:nvSpPr>
          <p:cNvPr id="378" name=""/>
          <p:cNvSpPr/>
          <p:nvPr/>
        </p:nvSpPr>
        <p:spPr>
          <a:xfrm flipH="1" flipV="1">
            <a:off x="5944680" y="3429000"/>
            <a:ext cx="685800" cy="457200"/>
          </a:xfrm>
          <a:prstGeom prst="line">
            <a:avLst/>
          </a:prstGeom>
          <a:ln w="38160">
            <a:solidFill>
              <a:srgbClr val="2499be"/>
            </a:solidFill>
            <a:round/>
            <a:headEnd len="med" type="oval" w="med"/>
          </a:ln>
        </p:spPr>
        <p:style>
          <a:lnRef idx="0"/>
          <a:fillRef idx="0"/>
          <a:effectRef idx="0"/>
          <a:fontRef idx="minor"/>
        </p:style>
      </p:sp>
      <p:sp>
        <p:nvSpPr>
          <p:cNvPr id="379" name=""/>
          <p:cNvSpPr/>
          <p:nvPr/>
        </p:nvSpPr>
        <p:spPr>
          <a:xfrm rot="1800">
            <a:off x="6172200" y="1142280"/>
            <a:ext cx="3200760" cy="1599480"/>
          </a:xfrm>
          <a:custGeom>
            <a:avLst/>
            <a:gdLst/>
            <a:ahLst/>
            <a:rect l="l" t="t" r="r" b="b"/>
            <a:pathLst>
              <a:path w="21600" h="21600">
                <a:moveTo>
                  <a:pt x="5303" y="0"/>
                </a:moveTo>
                <a:lnTo>
                  <a:pt x="16297" y="0"/>
                </a:lnTo>
                <a:lnTo>
                  <a:pt x="21600" y="10800"/>
                </a:lnTo>
                <a:lnTo>
                  <a:pt x="16297" y="21600"/>
                </a:lnTo>
                <a:lnTo>
                  <a:pt x="5303" y="21600"/>
                </a:lnTo>
                <a:lnTo>
                  <a:pt x="0" y="10800"/>
                </a:lnTo>
                <a:close/>
              </a:path>
            </a:pathLst>
          </a:custGeom>
          <a:noFill/>
          <a:ln w="304920">
            <a:solidFill>
              <a:srgbClr val="2499be"/>
            </a:solidFill>
            <a:round/>
          </a:ln>
        </p:spPr>
        <p:style>
          <a:lnRef idx="0"/>
          <a:fillRef idx="0"/>
          <a:effectRef idx="0"/>
          <a:fontRef idx="minor"/>
        </p:style>
      </p:sp>
      <p:sp>
        <p:nvSpPr>
          <p:cNvPr id="380" name=""/>
          <p:cNvSpPr/>
          <p:nvPr/>
        </p:nvSpPr>
        <p:spPr>
          <a:xfrm flipV="1">
            <a:off x="7774200" y="2741400"/>
            <a:ext cx="360" cy="685800"/>
          </a:xfrm>
          <a:prstGeom prst="line">
            <a:avLst/>
          </a:prstGeom>
          <a:ln w="38160">
            <a:solidFill>
              <a:srgbClr val="2499be"/>
            </a:solidFill>
            <a:round/>
            <a:headEnd len="med" type="oval" w="med"/>
          </a:ln>
        </p:spPr>
        <p:style>
          <a:lnRef idx="0"/>
          <a:fillRef idx="0"/>
          <a:effectRef idx="0"/>
          <a:fontRef idx="minor"/>
        </p:style>
      </p:sp>
      <p:sp>
        <p:nvSpPr>
          <p:cNvPr id="381" name=""/>
          <p:cNvSpPr/>
          <p:nvPr/>
        </p:nvSpPr>
        <p:spPr>
          <a:xfrm>
            <a:off x="6402240" y="1599480"/>
            <a:ext cx="2743920" cy="712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2499be"/>
                </a:solidFill>
                <a:latin typeface="Noto Sans"/>
              </a:rPr>
              <a:t>Shortcut for stored procedure can be accesed in Programmability folder.</a:t>
            </a:r>
            <a:endParaRPr b="0" lang="en-US" sz="1200" spc="-1" strike="noStrike">
              <a:latin typeface="Arial"/>
            </a:endParaRPr>
          </a:p>
        </p:txBody>
      </p:sp>
      <p:sp>
        <p:nvSpPr>
          <p:cNvPr id="382" name=""/>
          <p:cNvSpPr/>
          <p:nvPr/>
        </p:nvSpPr>
        <p:spPr>
          <a:xfrm>
            <a:off x="3429720" y="-153360"/>
            <a:ext cx="6649920" cy="1524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800" spc="-1" strike="noStrike">
                <a:solidFill>
                  <a:srgbClr val="0d84a1"/>
                </a:solidFill>
                <a:latin typeface="Noto Sans"/>
              </a:rPr>
              <a:t>How to Create a Stored Procedure</a:t>
            </a:r>
            <a:endParaRPr b="0" lang="en-US" sz="2800" spc="-1" strike="noStrike">
              <a:latin typeface="Arial"/>
            </a:endParaRPr>
          </a:p>
        </p:txBody>
      </p:sp>
    </p:spTree>
  </p:cSld>
  <p:transition>
    <p:fade/>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83" name="Rectangle 571"/>
          <p:cNvSpPr/>
          <p:nvPr/>
        </p:nvSpPr>
        <p:spPr>
          <a:xfrm>
            <a:off x="234000" y="5040360"/>
            <a:ext cx="2644560" cy="400320"/>
          </a:xfrm>
          <a:prstGeom prst="rect">
            <a:avLst/>
          </a:prstGeom>
          <a:noFill/>
          <a:ln w="0">
            <a:noFill/>
          </a:ln>
        </p:spPr>
        <p:style>
          <a:lnRef idx="0"/>
          <a:fillRef idx="0"/>
          <a:effectRef idx="0"/>
          <a:fontRef idx="minor"/>
        </p:style>
      </p:sp>
      <p:sp>
        <p:nvSpPr>
          <p:cNvPr id="384" name=""/>
          <p:cNvSpPr/>
          <p:nvPr/>
        </p:nvSpPr>
        <p:spPr>
          <a:xfrm>
            <a:off x="914400" y="1371600"/>
            <a:ext cx="3657240" cy="2057040"/>
          </a:xfrm>
          <a:prstGeom prst="rect">
            <a:avLst/>
          </a:prstGeom>
          <a:solidFill>
            <a:srgbClr val="dee6ef"/>
          </a:solidFill>
          <a:ln w="0">
            <a:noFill/>
          </a:ln>
        </p:spPr>
        <p:style>
          <a:lnRef idx="0"/>
          <a:fillRef idx="0"/>
          <a:effectRef idx="0"/>
          <a:fontRef idx="minor"/>
        </p:style>
        <p:txBody>
          <a:bodyPr lIns="0" rIns="0" tIns="0" bIns="0" anchor="t">
            <a:normAutofit fontScale="38000"/>
          </a:bodyPr>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Only return 1 value which is mandatory</a:t>
            </a:r>
            <a:endParaRPr b="0" lang="en-US" sz="2800" spc="-1" strike="noStrike">
              <a:latin typeface="Arial"/>
            </a:endParaRPr>
          </a:p>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Only supports an input parameter</a:t>
            </a:r>
            <a:endParaRPr b="0" lang="en-US" sz="2800" spc="-1" strike="noStrike">
              <a:latin typeface="Arial"/>
            </a:endParaRPr>
          </a:p>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Can’t be called from an SP</a:t>
            </a:r>
            <a:endParaRPr b="0" lang="en-US" sz="2800" spc="-1" strike="noStrike">
              <a:latin typeface="Arial"/>
            </a:endParaRPr>
          </a:p>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Can be used in a join clause</a:t>
            </a:r>
            <a:endParaRPr b="0" lang="en-US" sz="2800" spc="-1" strike="noStrike">
              <a:latin typeface="Arial"/>
            </a:endParaRPr>
          </a:p>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Can be called from select statements</a:t>
            </a:r>
            <a:endParaRPr b="0" lang="en-US" sz="2800" spc="-1" strike="noStrike">
              <a:latin typeface="Arial"/>
            </a:endParaRPr>
          </a:p>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Can’t fire triggers</a:t>
            </a:r>
            <a:endParaRPr b="0" lang="en-US" sz="2800" spc="-1" strike="noStrike">
              <a:latin typeface="Arial"/>
            </a:endParaRPr>
          </a:p>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DML and DDL Operations can’t be performed.  Can only use Select and Insert statement in a variable table.</a:t>
            </a:r>
            <a:endParaRPr b="0" lang="en-US" sz="2800" spc="-1" strike="noStrike">
              <a:latin typeface="Arial"/>
            </a:endParaRPr>
          </a:p>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Can’t be run indepently</a:t>
            </a:r>
            <a:endParaRPr b="0" lang="en-US" sz="2800" spc="-1" strike="noStrike">
              <a:latin typeface="Arial"/>
            </a:endParaRPr>
          </a:p>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Used to compute a value.</a:t>
            </a:r>
            <a:endParaRPr b="0" lang="en-US" sz="2800" spc="-1" strike="noStrike">
              <a:latin typeface="Arial"/>
            </a:endParaRPr>
          </a:p>
        </p:txBody>
      </p:sp>
      <p:sp>
        <p:nvSpPr>
          <p:cNvPr id="385" name=""/>
          <p:cNvSpPr/>
          <p:nvPr/>
        </p:nvSpPr>
        <p:spPr>
          <a:xfrm>
            <a:off x="5715000" y="1371600"/>
            <a:ext cx="2742840" cy="2057400"/>
          </a:xfrm>
          <a:prstGeom prst="rect">
            <a:avLst/>
          </a:prstGeom>
          <a:gradFill rotWithShape="0">
            <a:gsLst>
              <a:gs pos="0">
                <a:srgbClr val="dee6ef"/>
              </a:gs>
              <a:gs pos="100000">
                <a:srgbClr val="dee6ef"/>
              </a:gs>
            </a:gsLst>
            <a:lin ang="5400000"/>
          </a:gradFill>
          <a:ln w="0">
            <a:noFill/>
          </a:ln>
        </p:spPr>
        <p:style>
          <a:lnRef idx="0"/>
          <a:fillRef idx="0"/>
          <a:effectRef idx="0"/>
          <a:fontRef idx="minor"/>
        </p:style>
        <p:txBody>
          <a:bodyPr lIns="0" rIns="0" tIns="0" bIns="0" anchor="t">
            <a:normAutofit fontScale="65000"/>
          </a:bodyPr>
          <a:p>
            <a:pPr marL="432000" indent="-324000">
              <a:lnSpc>
                <a:spcPct val="90000"/>
              </a:lnSpc>
              <a:spcBef>
                <a:spcPts val="1409"/>
              </a:spcBef>
              <a:buClr>
                <a:srgbClr val="000000"/>
              </a:buClr>
              <a:buSzPct val="45000"/>
              <a:buFont typeface="Wingdings" charset="2"/>
              <a:buChar char=""/>
            </a:pPr>
            <a:r>
              <a:rPr b="0" lang="en-US" sz="1400" spc="-1" strike="noStrike">
                <a:solidFill>
                  <a:srgbClr val="000000"/>
                </a:solidFill>
                <a:latin typeface="Arial"/>
              </a:rPr>
              <a:t>SP can return 0, single or multiple values.</a:t>
            </a:r>
            <a:endParaRPr b="0" lang="en-US" sz="1400" spc="-1" strike="noStrike">
              <a:latin typeface="Arial"/>
            </a:endParaRPr>
          </a:p>
          <a:p>
            <a:pPr marL="432000" indent="-324000">
              <a:lnSpc>
                <a:spcPct val="90000"/>
              </a:lnSpc>
              <a:spcBef>
                <a:spcPts val="1409"/>
              </a:spcBef>
              <a:buClr>
                <a:srgbClr val="000000"/>
              </a:buClr>
              <a:buSzPct val="45000"/>
              <a:buFont typeface="Wingdings" charset="2"/>
              <a:buChar char=""/>
            </a:pPr>
            <a:r>
              <a:rPr b="0" lang="en-US" sz="1400" spc="-1" strike="noStrike">
                <a:solidFill>
                  <a:srgbClr val="000000"/>
                </a:solidFill>
                <a:latin typeface="Arial"/>
              </a:rPr>
              <a:t>Have n input/output paramter</a:t>
            </a:r>
            <a:endParaRPr b="0" lang="en-US" sz="1400" spc="-1" strike="noStrike">
              <a:latin typeface="Arial"/>
            </a:endParaRPr>
          </a:p>
          <a:p>
            <a:pPr marL="432000" indent="-324000">
              <a:lnSpc>
                <a:spcPct val="90000"/>
              </a:lnSpc>
              <a:spcBef>
                <a:spcPts val="1409"/>
              </a:spcBef>
              <a:buClr>
                <a:srgbClr val="000000"/>
              </a:buClr>
              <a:buSzPct val="45000"/>
              <a:buFont typeface="Wingdings" charset="2"/>
              <a:buChar char=""/>
            </a:pPr>
            <a:r>
              <a:rPr b="0" lang="en-US" sz="1400" spc="-1" strike="noStrike">
                <a:solidFill>
                  <a:srgbClr val="000000"/>
                </a:solidFill>
                <a:latin typeface="Arial"/>
              </a:rPr>
              <a:t>Can call a function.</a:t>
            </a:r>
            <a:endParaRPr b="0" lang="en-US" sz="1400" spc="-1" strike="noStrike">
              <a:latin typeface="Arial"/>
            </a:endParaRPr>
          </a:p>
          <a:p>
            <a:pPr marL="432000" indent="-324000">
              <a:lnSpc>
                <a:spcPct val="90000"/>
              </a:lnSpc>
              <a:spcBef>
                <a:spcPts val="1409"/>
              </a:spcBef>
              <a:buClr>
                <a:srgbClr val="000000"/>
              </a:buClr>
              <a:buSzPct val="45000"/>
              <a:buFont typeface="Wingdings" charset="2"/>
              <a:buChar char=""/>
            </a:pPr>
            <a:r>
              <a:rPr b="0" lang="en-US" sz="1400" spc="-1" strike="noStrike">
                <a:solidFill>
                  <a:srgbClr val="000000"/>
                </a:solidFill>
                <a:latin typeface="Arial"/>
              </a:rPr>
              <a:t>Cannot be used in a join clause</a:t>
            </a:r>
            <a:endParaRPr b="0" lang="en-US" sz="1400" spc="-1" strike="noStrike">
              <a:latin typeface="Arial"/>
            </a:endParaRPr>
          </a:p>
          <a:p>
            <a:pPr marL="432000" indent="-324000">
              <a:lnSpc>
                <a:spcPct val="90000"/>
              </a:lnSpc>
              <a:spcBef>
                <a:spcPts val="1409"/>
              </a:spcBef>
              <a:buClr>
                <a:srgbClr val="000000"/>
              </a:buClr>
              <a:buSzPct val="45000"/>
              <a:buFont typeface="Wingdings" charset="2"/>
              <a:buChar char=""/>
            </a:pPr>
            <a:r>
              <a:rPr b="0" lang="en-US" sz="1400" spc="-1" strike="noStrike">
                <a:solidFill>
                  <a:srgbClr val="000000"/>
                </a:solidFill>
                <a:latin typeface="Arial"/>
              </a:rPr>
              <a:t>Cannt be called from select statements.</a:t>
            </a:r>
            <a:endParaRPr b="0" lang="en-US" sz="1400" spc="-1" strike="noStrike">
              <a:latin typeface="Arial"/>
            </a:endParaRPr>
          </a:p>
          <a:p>
            <a:pPr marL="432000" indent="-324000">
              <a:lnSpc>
                <a:spcPct val="90000"/>
              </a:lnSpc>
              <a:spcBef>
                <a:spcPts val="1409"/>
              </a:spcBef>
              <a:buClr>
                <a:srgbClr val="000000"/>
              </a:buClr>
              <a:buSzPct val="45000"/>
              <a:buFont typeface="Wingdings" charset="2"/>
              <a:buChar char=""/>
            </a:pPr>
            <a:r>
              <a:rPr b="0" lang="en-US" sz="1400" spc="-1" strike="noStrike">
                <a:solidFill>
                  <a:srgbClr val="000000"/>
                </a:solidFill>
                <a:latin typeface="Arial"/>
              </a:rPr>
              <a:t>Can fire triggers.</a:t>
            </a:r>
            <a:endParaRPr b="0" lang="en-US" sz="1400" spc="-1" strike="noStrike">
              <a:latin typeface="Arial"/>
            </a:endParaRPr>
          </a:p>
          <a:p>
            <a:pPr marL="432000" indent="-324000">
              <a:lnSpc>
                <a:spcPct val="90000"/>
              </a:lnSpc>
              <a:spcBef>
                <a:spcPts val="1409"/>
              </a:spcBef>
              <a:buClr>
                <a:srgbClr val="000000"/>
              </a:buClr>
              <a:buSzPct val="45000"/>
              <a:buFont typeface="Wingdings" charset="2"/>
              <a:buChar char=""/>
            </a:pPr>
            <a:r>
              <a:rPr b="0" lang="en-US" sz="1400" spc="-1" strike="noStrike">
                <a:solidFill>
                  <a:srgbClr val="000000"/>
                </a:solidFill>
                <a:latin typeface="Arial"/>
              </a:rPr>
              <a:t>DML and DDL operations can be performed.</a:t>
            </a:r>
            <a:endParaRPr b="0" lang="en-US" sz="1400" spc="-1" strike="noStrike">
              <a:latin typeface="Arial"/>
            </a:endParaRPr>
          </a:p>
          <a:p>
            <a:pPr marL="432000" indent="-324000">
              <a:lnSpc>
                <a:spcPct val="90000"/>
              </a:lnSpc>
              <a:spcBef>
                <a:spcPts val="1409"/>
              </a:spcBef>
              <a:buClr>
                <a:srgbClr val="000000"/>
              </a:buClr>
              <a:buSzPct val="45000"/>
              <a:buFont typeface="Wingdings" charset="2"/>
              <a:buChar char=""/>
            </a:pPr>
            <a:r>
              <a:rPr b="0" lang="en-US" sz="1400" spc="-1" strike="noStrike">
                <a:solidFill>
                  <a:srgbClr val="000000"/>
                </a:solidFill>
                <a:latin typeface="Arial"/>
              </a:rPr>
              <a:t>Can run independently using Exec command.</a:t>
            </a:r>
            <a:endParaRPr b="0" lang="en-US" sz="1400" spc="-1" strike="noStrike">
              <a:latin typeface="Arial"/>
            </a:endParaRPr>
          </a:p>
          <a:p>
            <a:pPr marL="432000" indent="-324000">
              <a:lnSpc>
                <a:spcPct val="90000"/>
              </a:lnSpc>
              <a:spcBef>
                <a:spcPts val="1409"/>
              </a:spcBef>
              <a:buClr>
                <a:srgbClr val="000000"/>
              </a:buClr>
              <a:buSzPct val="45000"/>
              <a:buFont typeface="Wingdings" charset="2"/>
              <a:buChar char=""/>
            </a:pPr>
            <a:r>
              <a:rPr b="0" lang="en-US" sz="1400" spc="-1" strike="noStrike">
                <a:solidFill>
                  <a:srgbClr val="000000"/>
                </a:solidFill>
                <a:latin typeface="Arial"/>
              </a:rPr>
              <a:t>Used to perform a specific task.</a:t>
            </a:r>
            <a:endParaRPr b="0" lang="en-US" sz="1400" spc="-1" strike="noStrike">
              <a:latin typeface="Arial"/>
            </a:endParaRPr>
          </a:p>
        </p:txBody>
      </p:sp>
      <p:sp>
        <p:nvSpPr>
          <p:cNvPr id="386" name=""/>
          <p:cNvSpPr/>
          <p:nvPr/>
        </p:nvSpPr>
        <p:spPr>
          <a:xfrm rot="15000">
            <a:off x="3200400" y="237960"/>
            <a:ext cx="4799880" cy="912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rial"/>
              </a:rPr>
              <a:t>Functions VS. Stored Procedures</a:t>
            </a:r>
            <a:endParaRPr b="0" lang="en-US" sz="2000" spc="-1" strike="noStrike">
              <a:latin typeface="Arial"/>
            </a:endParaRPr>
          </a:p>
          <a:p>
            <a:pPr>
              <a:lnSpc>
                <a:spcPct val="100000"/>
              </a:lnSpc>
              <a:buNone/>
            </a:pPr>
            <a:endParaRPr b="0" lang="en-US" sz="1800" spc="-1" strike="noStrike">
              <a:latin typeface="Arial"/>
            </a:endParaRPr>
          </a:p>
        </p:txBody>
      </p:sp>
    </p:spTree>
  </p:cSld>
  <p:transition>
    <p:fade/>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
          <p:cNvSpPr/>
          <p:nvPr/>
        </p:nvSpPr>
        <p:spPr>
          <a:xfrm>
            <a:off x="-10078560" y="7578720"/>
            <a:ext cx="5347440" cy="924840"/>
          </a:xfrm>
          <a:prstGeom prst="rect">
            <a:avLst/>
          </a:prstGeom>
          <a:noFill/>
          <a:ln w="0">
            <a:noFill/>
          </a:ln>
        </p:spPr>
        <p:style>
          <a:lnRef idx="0"/>
          <a:fillRef idx="0"/>
          <a:effectRef idx="0"/>
          <a:fontRef idx="minor"/>
        </p:style>
        <p:txBody>
          <a:bodyPr lIns="90000" rIns="90000" tIns="45000" bIns="45000" anchor="t">
            <a:noAutofit/>
          </a:bodyPr>
          <a:p>
            <a:pPr algn="ctr">
              <a:lnSpc>
                <a:spcPct val="115000"/>
              </a:lnSpc>
              <a:buNone/>
            </a:pPr>
            <a:r>
              <a:rPr b="1" lang="en-US" sz="1400" spc="-1" strike="noStrike">
                <a:solidFill>
                  <a:srgbClr val="2499be"/>
                </a:solidFill>
                <a:latin typeface="Noto Sans"/>
              </a:rPr>
              <a:t>  </a:t>
            </a:r>
            <a:r>
              <a:rPr b="1" lang="en-US" sz="1400" spc="-1" strike="noStrike">
                <a:solidFill>
                  <a:srgbClr val="2499be"/>
                </a:solidFill>
                <a:latin typeface="Noto Sans"/>
              </a:rPr>
              <a:t>Functions can be invoked inside of other functions.</a:t>
            </a:r>
            <a:endParaRPr b="0" lang="en-US" sz="1400" spc="-1" strike="noStrike">
              <a:latin typeface="Arial"/>
            </a:endParaRPr>
          </a:p>
          <a:p>
            <a:pPr algn="ctr">
              <a:lnSpc>
                <a:spcPct val="115000"/>
              </a:lnSpc>
              <a:buNone/>
            </a:pPr>
            <a:endParaRPr b="0" lang="en-US" sz="1400" spc="-1" strike="noStrike">
              <a:latin typeface="Arial"/>
            </a:endParaRPr>
          </a:p>
        </p:txBody>
      </p:sp>
      <p:sp>
        <p:nvSpPr>
          <p:cNvPr id="388" name=""/>
          <p:cNvSpPr/>
          <p:nvPr/>
        </p:nvSpPr>
        <p:spPr>
          <a:xfrm>
            <a:off x="456840" y="1614240"/>
            <a:ext cx="442440" cy="442440"/>
          </a:xfrm>
          <a:custGeom>
            <a:avLst/>
            <a:gdLst/>
            <a:ahLst/>
            <a:rect l="l" t="t" r="r" b="b"/>
            <a:pathLst>
              <a:path w="1230" h="1230">
                <a:moveTo>
                  <a:pt x="526" y="5"/>
                </a:moveTo>
                <a:cubicBezTo>
                  <a:pt x="523" y="132"/>
                  <a:pt x="486" y="241"/>
                  <a:pt x="417" y="332"/>
                </a:cubicBezTo>
                <a:lnTo>
                  <a:pt x="223" y="139"/>
                </a:lnTo>
                <a:cubicBezTo>
                  <a:pt x="311" y="66"/>
                  <a:pt x="412" y="22"/>
                  <a:pt x="526" y="5"/>
                </a:cubicBezTo>
                <a:moveTo>
                  <a:pt x="615" y="531"/>
                </a:moveTo>
                <a:lnTo>
                  <a:pt x="501" y="417"/>
                </a:lnTo>
                <a:cubicBezTo>
                  <a:pt x="595" y="301"/>
                  <a:pt x="643" y="162"/>
                  <a:pt x="645" y="0"/>
                </a:cubicBezTo>
                <a:cubicBezTo>
                  <a:pt x="782" y="7"/>
                  <a:pt x="903" y="53"/>
                  <a:pt x="1007" y="139"/>
                </a:cubicBezTo>
                <a:lnTo>
                  <a:pt x="615" y="531"/>
                </a:lnTo>
                <a:moveTo>
                  <a:pt x="139" y="223"/>
                </a:moveTo>
                <a:lnTo>
                  <a:pt x="332" y="417"/>
                </a:lnTo>
                <a:cubicBezTo>
                  <a:pt x="241" y="486"/>
                  <a:pt x="132" y="523"/>
                  <a:pt x="5" y="526"/>
                </a:cubicBezTo>
                <a:cubicBezTo>
                  <a:pt x="22" y="412"/>
                  <a:pt x="66" y="311"/>
                  <a:pt x="139" y="223"/>
                </a:cubicBezTo>
                <a:moveTo>
                  <a:pt x="814" y="729"/>
                </a:moveTo>
                <a:lnTo>
                  <a:pt x="700" y="615"/>
                </a:lnTo>
                <a:lnTo>
                  <a:pt x="1091" y="223"/>
                </a:lnTo>
                <a:cubicBezTo>
                  <a:pt x="1177" y="327"/>
                  <a:pt x="1224" y="448"/>
                  <a:pt x="1230" y="585"/>
                </a:cubicBezTo>
                <a:cubicBezTo>
                  <a:pt x="1068" y="589"/>
                  <a:pt x="929" y="637"/>
                  <a:pt x="814" y="729"/>
                </a:cubicBezTo>
                <a:moveTo>
                  <a:pt x="615" y="699"/>
                </a:moveTo>
                <a:lnTo>
                  <a:pt x="729" y="814"/>
                </a:lnTo>
                <a:cubicBezTo>
                  <a:pt x="637" y="929"/>
                  <a:pt x="589" y="1068"/>
                  <a:pt x="585" y="1230"/>
                </a:cubicBezTo>
                <a:cubicBezTo>
                  <a:pt x="448" y="1224"/>
                  <a:pt x="327" y="1177"/>
                  <a:pt x="223" y="1091"/>
                </a:cubicBezTo>
                <a:lnTo>
                  <a:pt x="615" y="699"/>
                </a:lnTo>
                <a:moveTo>
                  <a:pt x="1091" y="1007"/>
                </a:moveTo>
                <a:lnTo>
                  <a:pt x="898" y="814"/>
                </a:lnTo>
                <a:cubicBezTo>
                  <a:pt x="989" y="744"/>
                  <a:pt x="1098" y="708"/>
                  <a:pt x="1225" y="704"/>
                </a:cubicBezTo>
                <a:cubicBezTo>
                  <a:pt x="1209" y="819"/>
                  <a:pt x="1164" y="919"/>
                  <a:pt x="1091" y="1007"/>
                </a:cubicBezTo>
                <a:moveTo>
                  <a:pt x="417" y="501"/>
                </a:moveTo>
                <a:lnTo>
                  <a:pt x="531" y="615"/>
                </a:lnTo>
                <a:lnTo>
                  <a:pt x="139" y="1007"/>
                </a:lnTo>
                <a:cubicBezTo>
                  <a:pt x="53" y="903"/>
                  <a:pt x="7" y="782"/>
                  <a:pt x="0" y="645"/>
                </a:cubicBezTo>
                <a:cubicBezTo>
                  <a:pt x="162" y="643"/>
                  <a:pt x="301" y="595"/>
                  <a:pt x="417" y="501"/>
                </a:cubicBezTo>
                <a:moveTo>
                  <a:pt x="704" y="1225"/>
                </a:moveTo>
                <a:cubicBezTo>
                  <a:pt x="708" y="1098"/>
                  <a:pt x="744" y="989"/>
                  <a:pt x="814" y="898"/>
                </a:cubicBezTo>
                <a:lnTo>
                  <a:pt x="1007" y="1091"/>
                </a:lnTo>
                <a:cubicBezTo>
                  <a:pt x="919" y="1164"/>
                  <a:pt x="819" y="1209"/>
                  <a:pt x="704" y="1225"/>
                </a:cubicBezTo>
                <a:close/>
              </a:path>
            </a:pathLst>
          </a:custGeom>
          <a:solidFill>
            <a:srgbClr val="0d84a1"/>
          </a:solidFill>
          <a:ln w="0">
            <a:noFill/>
          </a:ln>
        </p:spPr>
        <p:style>
          <a:lnRef idx="0"/>
          <a:fillRef idx="0"/>
          <a:effectRef idx="0"/>
          <a:fontRef idx="minor"/>
        </p:style>
      </p:sp>
      <p:sp>
        <p:nvSpPr>
          <p:cNvPr id="389" name=""/>
          <p:cNvSpPr/>
          <p:nvPr/>
        </p:nvSpPr>
        <p:spPr>
          <a:xfrm>
            <a:off x="470880" y="3886200"/>
            <a:ext cx="442440" cy="442440"/>
          </a:xfrm>
          <a:custGeom>
            <a:avLst/>
            <a:gdLst/>
            <a:ahLst/>
            <a:rect l="l" t="t" r="r" b="b"/>
            <a:pathLst>
              <a:path w="1230" h="1230">
                <a:moveTo>
                  <a:pt x="1196" y="129"/>
                </a:moveTo>
                <a:cubicBezTo>
                  <a:pt x="1217" y="215"/>
                  <a:pt x="1229" y="302"/>
                  <a:pt x="1230" y="389"/>
                </a:cubicBezTo>
                <a:lnTo>
                  <a:pt x="841" y="0"/>
                </a:lnTo>
                <a:cubicBezTo>
                  <a:pt x="930" y="2"/>
                  <a:pt x="1017" y="14"/>
                  <a:pt x="1101" y="37"/>
                </a:cubicBezTo>
                <a:cubicBezTo>
                  <a:pt x="1151" y="50"/>
                  <a:pt x="1182" y="81"/>
                  <a:pt x="1196" y="129"/>
                </a:cubicBezTo>
                <a:moveTo>
                  <a:pt x="35" y="1101"/>
                </a:moveTo>
                <a:cubicBezTo>
                  <a:pt x="13" y="1015"/>
                  <a:pt x="2" y="929"/>
                  <a:pt x="0" y="841"/>
                </a:cubicBezTo>
                <a:lnTo>
                  <a:pt x="389" y="1230"/>
                </a:lnTo>
                <a:cubicBezTo>
                  <a:pt x="300" y="1229"/>
                  <a:pt x="213" y="1216"/>
                  <a:pt x="129" y="1193"/>
                </a:cubicBezTo>
                <a:cubicBezTo>
                  <a:pt x="79" y="1180"/>
                  <a:pt x="48" y="1149"/>
                  <a:pt x="35" y="1101"/>
                </a:cubicBezTo>
                <a:moveTo>
                  <a:pt x="10" y="682"/>
                </a:moveTo>
                <a:cubicBezTo>
                  <a:pt x="38" y="499"/>
                  <a:pt x="115" y="347"/>
                  <a:pt x="241" y="227"/>
                </a:cubicBezTo>
                <a:cubicBezTo>
                  <a:pt x="366" y="107"/>
                  <a:pt x="514" y="35"/>
                  <a:pt x="685" y="10"/>
                </a:cubicBezTo>
                <a:lnTo>
                  <a:pt x="1220" y="548"/>
                </a:lnTo>
                <a:cubicBezTo>
                  <a:pt x="1192" y="732"/>
                  <a:pt x="1115" y="883"/>
                  <a:pt x="990" y="1003"/>
                </a:cubicBezTo>
                <a:cubicBezTo>
                  <a:pt x="864" y="1123"/>
                  <a:pt x="716" y="1196"/>
                  <a:pt x="546" y="1220"/>
                </a:cubicBezTo>
                <a:lnTo>
                  <a:pt x="10" y="682"/>
                </a:lnTo>
                <a:moveTo>
                  <a:pt x="799" y="377"/>
                </a:moveTo>
                <a:lnTo>
                  <a:pt x="727" y="446"/>
                </a:lnTo>
                <a:lnTo>
                  <a:pt x="657" y="377"/>
                </a:lnTo>
                <a:cubicBezTo>
                  <a:pt x="647" y="367"/>
                  <a:pt x="638" y="367"/>
                  <a:pt x="630" y="377"/>
                </a:cubicBezTo>
                <a:lnTo>
                  <a:pt x="600" y="404"/>
                </a:lnTo>
                <a:cubicBezTo>
                  <a:pt x="592" y="414"/>
                  <a:pt x="592" y="424"/>
                  <a:pt x="600" y="434"/>
                </a:cubicBezTo>
                <a:lnTo>
                  <a:pt x="672" y="504"/>
                </a:lnTo>
                <a:lnTo>
                  <a:pt x="615" y="561"/>
                </a:lnTo>
                <a:lnTo>
                  <a:pt x="546" y="489"/>
                </a:lnTo>
                <a:cubicBezTo>
                  <a:pt x="536" y="480"/>
                  <a:pt x="526" y="480"/>
                  <a:pt x="516" y="489"/>
                </a:cubicBezTo>
                <a:lnTo>
                  <a:pt x="489" y="516"/>
                </a:lnTo>
                <a:cubicBezTo>
                  <a:pt x="479" y="526"/>
                  <a:pt x="479" y="536"/>
                  <a:pt x="489" y="546"/>
                </a:cubicBezTo>
                <a:lnTo>
                  <a:pt x="558" y="615"/>
                </a:lnTo>
                <a:lnTo>
                  <a:pt x="504" y="672"/>
                </a:lnTo>
                <a:lnTo>
                  <a:pt x="432" y="600"/>
                </a:lnTo>
                <a:cubicBezTo>
                  <a:pt x="423" y="592"/>
                  <a:pt x="414" y="592"/>
                  <a:pt x="404" y="600"/>
                </a:cubicBezTo>
                <a:lnTo>
                  <a:pt x="377" y="630"/>
                </a:lnTo>
                <a:cubicBezTo>
                  <a:pt x="367" y="638"/>
                  <a:pt x="367" y="647"/>
                  <a:pt x="377" y="657"/>
                </a:cubicBezTo>
                <a:lnTo>
                  <a:pt x="446" y="727"/>
                </a:lnTo>
                <a:lnTo>
                  <a:pt x="377" y="799"/>
                </a:lnTo>
                <a:cubicBezTo>
                  <a:pt x="367" y="807"/>
                  <a:pt x="367" y="816"/>
                  <a:pt x="377" y="826"/>
                </a:cubicBezTo>
                <a:lnTo>
                  <a:pt x="404" y="853"/>
                </a:lnTo>
                <a:cubicBezTo>
                  <a:pt x="414" y="863"/>
                  <a:pt x="423" y="863"/>
                  <a:pt x="432" y="853"/>
                </a:cubicBezTo>
                <a:lnTo>
                  <a:pt x="504" y="784"/>
                </a:lnTo>
                <a:lnTo>
                  <a:pt x="573" y="853"/>
                </a:lnTo>
                <a:cubicBezTo>
                  <a:pt x="583" y="863"/>
                  <a:pt x="592" y="863"/>
                  <a:pt x="600" y="853"/>
                </a:cubicBezTo>
                <a:lnTo>
                  <a:pt x="630" y="826"/>
                </a:lnTo>
                <a:cubicBezTo>
                  <a:pt x="638" y="816"/>
                  <a:pt x="638" y="807"/>
                  <a:pt x="630" y="799"/>
                </a:cubicBezTo>
                <a:lnTo>
                  <a:pt x="558" y="727"/>
                </a:lnTo>
                <a:lnTo>
                  <a:pt x="615" y="672"/>
                </a:lnTo>
                <a:lnTo>
                  <a:pt x="685" y="742"/>
                </a:lnTo>
                <a:cubicBezTo>
                  <a:pt x="695" y="752"/>
                  <a:pt x="704" y="752"/>
                  <a:pt x="714" y="742"/>
                </a:cubicBezTo>
                <a:lnTo>
                  <a:pt x="742" y="714"/>
                </a:lnTo>
                <a:cubicBezTo>
                  <a:pt x="752" y="704"/>
                  <a:pt x="752" y="695"/>
                  <a:pt x="742" y="685"/>
                </a:cubicBezTo>
                <a:lnTo>
                  <a:pt x="672" y="615"/>
                </a:lnTo>
                <a:lnTo>
                  <a:pt x="727" y="558"/>
                </a:lnTo>
                <a:lnTo>
                  <a:pt x="799" y="630"/>
                </a:lnTo>
                <a:cubicBezTo>
                  <a:pt x="807" y="638"/>
                  <a:pt x="816" y="638"/>
                  <a:pt x="826" y="630"/>
                </a:cubicBezTo>
                <a:lnTo>
                  <a:pt x="853" y="600"/>
                </a:lnTo>
                <a:cubicBezTo>
                  <a:pt x="863" y="592"/>
                  <a:pt x="863" y="583"/>
                  <a:pt x="853" y="573"/>
                </a:cubicBezTo>
                <a:lnTo>
                  <a:pt x="784" y="504"/>
                </a:lnTo>
                <a:lnTo>
                  <a:pt x="853" y="432"/>
                </a:lnTo>
                <a:cubicBezTo>
                  <a:pt x="863" y="423"/>
                  <a:pt x="863" y="414"/>
                  <a:pt x="853" y="404"/>
                </a:cubicBezTo>
                <a:lnTo>
                  <a:pt x="826" y="377"/>
                </a:lnTo>
                <a:cubicBezTo>
                  <a:pt x="816" y="367"/>
                  <a:pt x="807" y="367"/>
                  <a:pt x="799" y="377"/>
                </a:cubicBezTo>
                <a:close/>
              </a:path>
            </a:pathLst>
          </a:custGeom>
          <a:solidFill>
            <a:srgbClr val="0d84a1"/>
          </a:solidFill>
          <a:ln w="0">
            <a:noFill/>
          </a:ln>
        </p:spPr>
        <p:style>
          <a:lnRef idx="0"/>
          <a:fillRef idx="0"/>
          <a:effectRef idx="0"/>
          <a:fontRef idx="minor"/>
        </p:style>
      </p:sp>
      <p:sp>
        <p:nvSpPr>
          <p:cNvPr id="390" name=""/>
          <p:cNvSpPr/>
          <p:nvPr/>
        </p:nvSpPr>
        <p:spPr>
          <a:xfrm>
            <a:off x="456840" y="2742840"/>
            <a:ext cx="442440" cy="442800"/>
          </a:xfrm>
          <a:custGeom>
            <a:avLst/>
            <a:gdLst/>
            <a:ahLst/>
            <a:rect l="l" t="t" r="r" b="b"/>
            <a:pathLst>
              <a:path w="1230" h="1231">
                <a:moveTo>
                  <a:pt x="913" y="884"/>
                </a:moveTo>
                <a:cubicBezTo>
                  <a:pt x="944" y="949"/>
                  <a:pt x="987" y="1006"/>
                  <a:pt x="1042" y="1058"/>
                </a:cubicBezTo>
                <a:cubicBezTo>
                  <a:pt x="923" y="1173"/>
                  <a:pt x="781" y="1231"/>
                  <a:pt x="615" y="1231"/>
                </a:cubicBezTo>
                <a:cubicBezTo>
                  <a:pt x="450" y="1231"/>
                  <a:pt x="308" y="1173"/>
                  <a:pt x="189" y="1058"/>
                </a:cubicBezTo>
                <a:cubicBezTo>
                  <a:pt x="241" y="1006"/>
                  <a:pt x="284" y="949"/>
                  <a:pt x="318" y="884"/>
                </a:cubicBezTo>
                <a:lnTo>
                  <a:pt x="246" y="849"/>
                </a:lnTo>
                <a:cubicBezTo>
                  <a:pt x="217" y="904"/>
                  <a:pt x="180" y="954"/>
                  <a:pt x="134" y="1001"/>
                </a:cubicBezTo>
                <a:cubicBezTo>
                  <a:pt x="45" y="888"/>
                  <a:pt x="0" y="760"/>
                  <a:pt x="0" y="616"/>
                </a:cubicBezTo>
                <a:cubicBezTo>
                  <a:pt x="0" y="471"/>
                  <a:pt x="45" y="343"/>
                  <a:pt x="134" y="231"/>
                </a:cubicBezTo>
                <a:cubicBezTo>
                  <a:pt x="180" y="275"/>
                  <a:pt x="217" y="325"/>
                  <a:pt x="243" y="380"/>
                </a:cubicBezTo>
                <a:lnTo>
                  <a:pt x="315" y="342"/>
                </a:lnTo>
                <a:cubicBezTo>
                  <a:pt x="284" y="279"/>
                  <a:pt x="241" y="223"/>
                  <a:pt x="189" y="174"/>
                </a:cubicBezTo>
                <a:cubicBezTo>
                  <a:pt x="308" y="58"/>
                  <a:pt x="450" y="0"/>
                  <a:pt x="615" y="0"/>
                </a:cubicBezTo>
                <a:cubicBezTo>
                  <a:pt x="781" y="0"/>
                  <a:pt x="923" y="58"/>
                  <a:pt x="1042" y="174"/>
                </a:cubicBezTo>
                <a:cubicBezTo>
                  <a:pt x="989" y="225"/>
                  <a:pt x="947" y="282"/>
                  <a:pt x="915" y="345"/>
                </a:cubicBezTo>
                <a:lnTo>
                  <a:pt x="987" y="380"/>
                </a:lnTo>
                <a:cubicBezTo>
                  <a:pt x="1014" y="325"/>
                  <a:pt x="1050" y="275"/>
                  <a:pt x="1096" y="231"/>
                </a:cubicBezTo>
                <a:cubicBezTo>
                  <a:pt x="1186" y="343"/>
                  <a:pt x="1230" y="471"/>
                  <a:pt x="1230" y="616"/>
                </a:cubicBezTo>
                <a:cubicBezTo>
                  <a:pt x="1230" y="760"/>
                  <a:pt x="1185" y="888"/>
                  <a:pt x="1094" y="1001"/>
                </a:cubicBezTo>
                <a:cubicBezTo>
                  <a:pt x="1049" y="956"/>
                  <a:pt x="1013" y="906"/>
                  <a:pt x="985" y="849"/>
                </a:cubicBezTo>
                <a:lnTo>
                  <a:pt x="913" y="884"/>
                </a:lnTo>
                <a:moveTo>
                  <a:pt x="347" y="805"/>
                </a:moveTo>
                <a:cubicBezTo>
                  <a:pt x="389" y="677"/>
                  <a:pt x="389" y="550"/>
                  <a:pt x="347" y="422"/>
                </a:cubicBezTo>
                <a:lnTo>
                  <a:pt x="270" y="446"/>
                </a:lnTo>
                <a:cubicBezTo>
                  <a:pt x="307" y="558"/>
                  <a:pt x="308" y="669"/>
                  <a:pt x="273" y="780"/>
                </a:cubicBezTo>
                <a:lnTo>
                  <a:pt x="347" y="805"/>
                </a:lnTo>
                <a:moveTo>
                  <a:pt x="883" y="422"/>
                </a:moveTo>
                <a:cubicBezTo>
                  <a:pt x="842" y="550"/>
                  <a:pt x="842" y="677"/>
                  <a:pt x="883" y="805"/>
                </a:cubicBezTo>
                <a:lnTo>
                  <a:pt x="957" y="780"/>
                </a:lnTo>
                <a:cubicBezTo>
                  <a:pt x="923" y="671"/>
                  <a:pt x="924" y="560"/>
                  <a:pt x="960" y="446"/>
                </a:cubicBezTo>
                <a:lnTo>
                  <a:pt x="883" y="422"/>
                </a:lnTo>
                <a:close/>
              </a:path>
            </a:pathLst>
          </a:custGeom>
          <a:solidFill>
            <a:srgbClr val="0d84a1"/>
          </a:solidFill>
          <a:ln w="0">
            <a:noFill/>
          </a:ln>
        </p:spPr>
        <p:style>
          <a:lnRef idx="0"/>
          <a:fillRef idx="0"/>
          <a:effectRef idx="0"/>
          <a:fontRef idx="minor"/>
        </p:style>
      </p:sp>
      <p:sp>
        <p:nvSpPr>
          <p:cNvPr id="391" name=""/>
          <p:cNvSpPr/>
          <p:nvPr/>
        </p:nvSpPr>
        <p:spPr>
          <a:xfrm>
            <a:off x="1054440" y="2732040"/>
            <a:ext cx="4203720" cy="924840"/>
          </a:xfrm>
          <a:prstGeom prst="rect">
            <a:avLst/>
          </a:prstGeom>
          <a:noFill/>
          <a:ln w="0">
            <a:noFill/>
          </a:ln>
        </p:spPr>
        <p:style>
          <a:lnRef idx="0"/>
          <a:fillRef idx="0"/>
          <a:effectRef idx="0"/>
          <a:fontRef idx="minor"/>
        </p:style>
        <p:txBody>
          <a:bodyPr lIns="90000" rIns="90000" tIns="45000" bIns="45000" anchor="t">
            <a:noAutofit/>
          </a:bodyPr>
          <a:p>
            <a:pPr algn="ctr">
              <a:lnSpc>
                <a:spcPct val="115000"/>
              </a:lnSpc>
              <a:buNone/>
            </a:pPr>
            <a:r>
              <a:rPr b="1" lang="en-US" sz="1400" spc="-1" strike="noStrike">
                <a:solidFill>
                  <a:srgbClr val="2499be"/>
                </a:solidFill>
                <a:latin typeface="Noto Sans"/>
              </a:rPr>
              <a:t>Procedures can be called within a procedure.</a:t>
            </a:r>
            <a:endParaRPr b="0" lang="en-US" sz="1400" spc="-1" strike="noStrike">
              <a:latin typeface="Arial"/>
            </a:endParaRPr>
          </a:p>
          <a:p>
            <a:pPr algn="ctr">
              <a:lnSpc>
                <a:spcPct val="115000"/>
              </a:lnSpc>
              <a:buNone/>
            </a:pPr>
            <a:endParaRPr b="0" lang="en-US" sz="1400" spc="-1" strike="noStrike">
              <a:latin typeface="Arial"/>
            </a:endParaRPr>
          </a:p>
        </p:txBody>
      </p:sp>
      <p:sp>
        <p:nvSpPr>
          <p:cNvPr id="392" name=""/>
          <p:cNvSpPr/>
          <p:nvPr/>
        </p:nvSpPr>
        <p:spPr>
          <a:xfrm>
            <a:off x="1072440" y="3912840"/>
            <a:ext cx="4801680" cy="685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2499be"/>
                </a:solidFill>
                <a:latin typeface="Noto Sans"/>
              </a:rPr>
              <a:t>Procedures and functions can be invoked inside another procedure.</a:t>
            </a:r>
            <a:endParaRPr b="0" lang="en-US" sz="1400" spc="-1" strike="noStrike">
              <a:latin typeface="Arial"/>
            </a:endParaRPr>
          </a:p>
        </p:txBody>
      </p:sp>
      <p:sp>
        <p:nvSpPr>
          <p:cNvPr id="393" name=""/>
          <p:cNvSpPr/>
          <p:nvPr/>
        </p:nvSpPr>
        <p:spPr>
          <a:xfrm>
            <a:off x="-685440" y="0"/>
            <a:ext cx="8003520" cy="15246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800" spc="-1" strike="noStrike">
                <a:solidFill>
                  <a:srgbClr val="0d84a1"/>
                </a:solidFill>
                <a:latin typeface="Noto Sans"/>
              </a:rPr>
              <a:t>           </a:t>
            </a:r>
            <a:r>
              <a:rPr b="1" lang="en-US" sz="3200" spc="-1" strike="noStrike">
                <a:solidFill>
                  <a:srgbClr val="0d84a1"/>
                </a:solidFill>
                <a:latin typeface="Noto Sans"/>
              </a:rPr>
              <a:t> </a:t>
            </a:r>
            <a:r>
              <a:rPr b="1" lang="en-US" sz="3200" spc="-1" strike="noStrike">
                <a:solidFill>
                  <a:srgbClr val="0d84a1"/>
                </a:solidFill>
                <a:latin typeface="Noto Sans"/>
              </a:rPr>
              <a:t>Functions Vs Stored Procedures </a:t>
            </a:r>
            <a:endParaRPr b="0" lang="en-US" sz="3200" spc="-1" strike="noStrike">
              <a:latin typeface="Arial"/>
            </a:endParaRPr>
          </a:p>
        </p:txBody>
      </p:sp>
      <p:sp>
        <p:nvSpPr>
          <p:cNvPr id="394" name=""/>
          <p:cNvSpPr/>
          <p:nvPr/>
        </p:nvSpPr>
        <p:spPr>
          <a:xfrm>
            <a:off x="796680" y="1599840"/>
            <a:ext cx="5044680" cy="924840"/>
          </a:xfrm>
          <a:prstGeom prst="rect">
            <a:avLst/>
          </a:prstGeom>
          <a:noFill/>
          <a:ln w="0">
            <a:noFill/>
          </a:ln>
        </p:spPr>
        <p:style>
          <a:lnRef idx="0"/>
          <a:fillRef idx="0"/>
          <a:effectRef idx="0"/>
          <a:fontRef idx="minor"/>
        </p:style>
        <p:txBody>
          <a:bodyPr lIns="90000" rIns="90000" tIns="45000" bIns="45000" anchor="t">
            <a:noAutofit/>
          </a:bodyPr>
          <a:p>
            <a:pPr algn="ctr">
              <a:lnSpc>
                <a:spcPct val="115000"/>
              </a:lnSpc>
              <a:buNone/>
            </a:pPr>
            <a:r>
              <a:rPr b="1" lang="en-US" sz="1400" spc="-1" strike="noStrike">
                <a:solidFill>
                  <a:srgbClr val="2499be"/>
                </a:solidFill>
                <a:latin typeface="Noto Sans"/>
              </a:rPr>
              <a:t>Functions can be invoked within a procedure.</a:t>
            </a:r>
            <a:endParaRPr b="0" lang="en-US" sz="1400" spc="-1" strike="noStrike">
              <a:latin typeface="Arial"/>
            </a:endParaRPr>
          </a:p>
          <a:p>
            <a:pPr algn="ctr">
              <a:lnSpc>
                <a:spcPct val="115000"/>
              </a:lnSpc>
              <a:buNone/>
            </a:pPr>
            <a:endParaRPr b="0" lang="en-US" sz="1400" spc="-1" strike="noStrike">
              <a:latin typeface="Arial"/>
            </a:endParaRPr>
          </a:p>
        </p:txBody>
      </p:sp>
    </p:spTree>
  </p:cSld>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157</TotalTime>
  <Application>LibreOffice/7.3.3.2$Windows_X86_64 LibreOffice_project/d1d0ea68f081ee2800a922cac8f79445e4603348</Application>
  <AppVersion>15.0000</AppVersion>
  <Words>820</Words>
  <Paragraphs>121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2022-05-13T11:09:33Z</dcterms:created>
  <dc:creator/>
  <dc:description/>
  <dc:language>en-US</dc:language>
  <cp:lastModifiedBy/>
  <dcterms:modified xsi:type="dcterms:W3CDTF">2022-05-16T08:53:42Z</dcterms:modified>
  <cp:revision>26</cp:revision>
  <dc:subject/>
  <dc:title>Freshes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Custom</vt:lpwstr>
  </property>
  <property fmtid="{D5CDD505-2E9C-101B-9397-08002B2CF9AE}" pid="4" name="Slides">
    <vt:i4>21</vt:i4>
  </property>
</Properties>
</file>